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FFFF"/>
    <a:srgbClr val="FC02FF"/>
    <a:srgbClr val="FD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312" y="-2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339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56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GB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62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23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88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11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40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18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40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01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41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5A6ED-FD8F-554E-B894-02F077F1B0FE}" type="datetimeFigureOut">
              <a:rPr lang="es-ES" smtClean="0"/>
              <a:t>10/6/20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5D34E-D48A-D446-9820-89089B0B15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86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779346" y="692654"/>
            <a:ext cx="8414056" cy="5411363"/>
          </a:xfrm>
          <a:prstGeom prst="roundRect">
            <a:avLst/>
          </a:prstGeom>
          <a:solidFill>
            <a:srgbClr val="FD66FF"/>
          </a:solidFill>
          <a:ln>
            <a:solidFill>
              <a:srgbClr val="FC02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 descr="med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455" y="3549853"/>
            <a:ext cx="2669605" cy="2669605"/>
          </a:xfrm>
          <a:prstGeom prst="rect">
            <a:avLst/>
          </a:prstGeom>
        </p:spPr>
      </p:pic>
      <p:pic>
        <p:nvPicPr>
          <p:cNvPr id="7" name="Imagen 6" descr="schoo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54800">
            <a:off x="67280" y="-19413"/>
            <a:ext cx="1424133" cy="1424133"/>
          </a:xfrm>
          <a:prstGeom prst="rect">
            <a:avLst/>
          </a:prstGeom>
        </p:spPr>
      </p:pic>
      <p:pic>
        <p:nvPicPr>
          <p:cNvPr id="8" name="Imagen 7" descr="school (1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77275">
            <a:off x="8186803" y="84284"/>
            <a:ext cx="1656668" cy="1656668"/>
          </a:xfrm>
          <a:prstGeom prst="rect">
            <a:avLst/>
          </a:prstGeom>
        </p:spPr>
      </p:pic>
      <p:pic>
        <p:nvPicPr>
          <p:cNvPr id="9" name="Imagen 8" descr="university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70214">
            <a:off x="80572" y="5082393"/>
            <a:ext cx="1710680" cy="1710680"/>
          </a:xfrm>
          <a:prstGeom prst="rect">
            <a:avLst/>
          </a:prstGeom>
        </p:spPr>
      </p:pic>
      <p:pic>
        <p:nvPicPr>
          <p:cNvPr id="10" name="Imagen 9" descr="whiteboar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81228">
            <a:off x="8226160" y="5437803"/>
            <a:ext cx="1403347" cy="1403347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2338040" y="1082272"/>
            <a:ext cx="5325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20FFFF"/>
                </a:solidFill>
                <a:latin typeface="Desdemona"/>
                <a:cs typeface="Desdemona"/>
              </a:rPr>
              <a:t>END OF THE YEAR CERTIFICATE</a:t>
            </a:r>
            <a:endParaRPr lang="es-ES" sz="3600" b="1" dirty="0">
              <a:solidFill>
                <a:srgbClr val="20FFFF"/>
              </a:solidFill>
              <a:latin typeface="Desdemona"/>
              <a:cs typeface="Desdemona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1730077" y="2960269"/>
            <a:ext cx="6569460" cy="0"/>
          </a:xfrm>
          <a:prstGeom prst="line">
            <a:avLst/>
          </a:prstGeom>
          <a:ln w="57150" cap="flat" cmpd="sng"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468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</Words>
  <Application>Microsoft Macintosh PowerPoint</Application>
  <PresentationFormat>A4 (210x297 mm)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 D L SOTO GUERRERO</dc:creator>
  <cp:lastModifiedBy>M D L SOTO GUERRERO</cp:lastModifiedBy>
  <cp:revision>3</cp:revision>
  <dcterms:created xsi:type="dcterms:W3CDTF">2020-06-10T15:53:59Z</dcterms:created>
  <dcterms:modified xsi:type="dcterms:W3CDTF">2020-06-10T17:48:13Z</dcterms:modified>
</cp:coreProperties>
</file>