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67B6D-57BF-44BD-A61A-9E51DDD6B7F7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1467-78B0-447A-B085-3C95D87406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1445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67B6D-57BF-44BD-A61A-9E51DDD6B7F7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1467-78B0-447A-B085-3C95D87406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2174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67B6D-57BF-44BD-A61A-9E51DDD6B7F7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1467-78B0-447A-B085-3C95D87406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8777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67B6D-57BF-44BD-A61A-9E51DDD6B7F7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1467-78B0-447A-B085-3C95D87406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9452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67B6D-57BF-44BD-A61A-9E51DDD6B7F7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1467-78B0-447A-B085-3C95D87406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9090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67B6D-57BF-44BD-A61A-9E51DDD6B7F7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1467-78B0-447A-B085-3C95D87406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7671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67B6D-57BF-44BD-A61A-9E51DDD6B7F7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1467-78B0-447A-B085-3C95D87406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1714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67B6D-57BF-44BD-A61A-9E51DDD6B7F7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1467-78B0-447A-B085-3C95D87406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3075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67B6D-57BF-44BD-A61A-9E51DDD6B7F7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1467-78B0-447A-B085-3C95D87406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4912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67B6D-57BF-44BD-A61A-9E51DDD6B7F7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1467-78B0-447A-B085-3C95D87406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6964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67B6D-57BF-44BD-A61A-9E51DDD6B7F7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1467-78B0-447A-B085-3C95D87406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2568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67B6D-57BF-44BD-A61A-9E51DDD6B7F7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D1467-78B0-447A-B085-3C95D87406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618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485782" y="439262"/>
            <a:ext cx="11395710" cy="60579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AutoShape 4" descr="Icono Pinturas, colorantes, colores, dibujar Gratis de Office Ic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" name="AutoShape 6" descr="Icono Pinturas, colorantes, colores, dibujar Gratis de Office Icon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" name="AutoShape 8" descr="Icono Pinturas, colorantes, colores, dibujar Gratis de Office Ic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" name="AutoShape 10" descr="File:Google Hangouts Meet icon.pn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87" y="5573396"/>
            <a:ext cx="923766" cy="923766"/>
          </a:xfrm>
          <a:prstGeom prst="rect">
            <a:avLst/>
          </a:prstGeom>
          <a:effectLst>
            <a:softEdge rad="101600"/>
          </a:effectLst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0094" y="5625363"/>
            <a:ext cx="871799" cy="871799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682" y="160337"/>
            <a:ext cx="1078865" cy="1078865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5462" y="170871"/>
            <a:ext cx="948274" cy="948274"/>
          </a:xfrm>
          <a:prstGeom prst="rect">
            <a:avLst/>
          </a:prstGeom>
        </p:spPr>
      </p:pic>
      <p:sp>
        <p:nvSpPr>
          <p:cNvPr id="14" name="Rectángulo 13"/>
          <p:cNvSpPr/>
          <p:nvPr/>
        </p:nvSpPr>
        <p:spPr>
          <a:xfrm>
            <a:off x="2446104" y="777536"/>
            <a:ext cx="670932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blipFill>
                  <a:blip r:embed="rId6"/>
                  <a:tile tx="0" ty="0" sx="100000" sy="100000" flip="none" algn="tl"/>
                </a:blip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Gloucester MT Extra Condensed" panose="02030808020601010101" pitchFamily="18" charset="0"/>
              </a:rPr>
              <a:t>F E L I C I T A T S  !</a:t>
            </a:r>
            <a:endParaRPr lang="es-ES" sz="7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blipFill>
                <a:blip r:embed="rId6"/>
                <a:tile tx="0" ty="0" sx="100000" sy="100000" flip="none" algn="tl"/>
              </a:blip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Gloucester MT Extra Condensed" panose="02030808020601010101" pitchFamily="18" charset="0"/>
            </a:endParaRPr>
          </a:p>
        </p:txBody>
      </p:sp>
      <p:cxnSp>
        <p:nvCxnSpPr>
          <p:cNvPr id="19" name="Conector recto 18"/>
          <p:cNvCxnSpPr/>
          <p:nvPr/>
        </p:nvCxnSpPr>
        <p:spPr>
          <a:xfrm>
            <a:off x="3211830" y="2754630"/>
            <a:ext cx="5497830" cy="34290"/>
          </a:xfrm>
          <a:prstGeom prst="line">
            <a:avLst/>
          </a:prstGeom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/>
          <p:cNvSpPr txBox="1"/>
          <p:nvPr/>
        </p:nvSpPr>
        <p:spPr>
          <a:xfrm>
            <a:off x="2446104" y="3231821"/>
            <a:ext cx="71208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err="1" smtClean="0">
                <a:latin typeface="Freestyle Script" panose="030804020302050B0404" pitchFamily="66" charset="0"/>
              </a:rPr>
              <a:t>Pel</a:t>
            </a:r>
            <a:r>
              <a:rPr lang="es-ES" sz="3600" dirty="0" smtClean="0">
                <a:latin typeface="Freestyle Script" panose="030804020302050B0404" pitchFamily="66" charset="0"/>
              </a:rPr>
              <a:t> </a:t>
            </a:r>
            <a:r>
              <a:rPr lang="es-ES" sz="3600" dirty="0" err="1" smtClean="0">
                <a:latin typeface="Freestyle Script" panose="030804020302050B0404" pitchFamily="66" charset="0"/>
              </a:rPr>
              <a:t>teu</a:t>
            </a:r>
            <a:r>
              <a:rPr lang="es-ES" sz="3600" dirty="0" smtClean="0">
                <a:latin typeface="Freestyle Script" panose="030804020302050B0404" pitchFamily="66" charset="0"/>
              </a:rPr>
              <a:t> </a:t>
            </a:r>
            <a:r>
              <a:rPr lang="es-ES" sz="3600" dirty="0" err="1" smtClean="0">
                <a:latin typeface="Freestyle Script" panose="030804020302050B0404" pitchFamily="66" charset="0"/>
              </a:rPr>
              <a:t>esforç</a:t>
            </a:r>
            <a:r>
              <a:rPr lang="es-ES" sz="3600" dirty="0" smtClean="0">
                <a:latin typeface="Freestyle Script" panose="030804020302050B0404" pitchFamily="66" charset="0"/>
              </a:rPr>
              <a:t> </a:t>
            </a:r>
            <a:r>
              <a:rPr lang="es-ES" sz="3600" dirty="0" err="1" smtClean="0">
                <a:latin typeface="Freestyle Script" panose="030804020302050B0404" pitchFamily="66" charset="0"/>
              </a:rPr>
              <a:t>aquest</a:t>
            </a:r>
            <a:r>
              <a:rPr lang="es-ES" sz="3600" dirty="0" smtClean="0">
                <a:latin typeface="Freestyle Script" panose="030804020302050B0404" pitchFamily="66" charset="0"/>
              </a:rPr>
              <a:t> 3r trimestre i les </a:t>
            </a:r>
            <a:r>
              <a:rPr lang="es-ES" sz="3600" dirty="0" err="1" smtClean="0">
                <a:latin typeface="Freestyle Script" panose="030804020302050B0404" pitchFamily="66" charset="0"/>
              </a:rPr>
              <a:t>teves</a:t>
            </a:r>
            <a:r>
              <a:rPr lang="es-ES" sz="3600" dirty="0" smtClean="0">
                <a:latin typeface="Freestyle Script" panose="030804020302050B0404" pitchFamily="66" charset="0"/>
              </a:rPr>
              <a:t> ganes de compartir i comunicar-te </a:t>
            </a:r>
            <a:r>
              <a:rPr lang="es-ES" sz="3600" dirty="0" err="1" smtClean="0">
                <a:latin typeface="Freestyle Script" panose="030804020302050B0404" pitchFamily="66" charset="0"/>
              </a:rPr>
              <a:t>amb</a:t>
            </a:r>
            <a:r>
              <a:rPr lang="es-ES" sz="3600" dirty="0" smtClean="0">
                <a:latin typeface="Freestyle Script" panose="030804020302050B0404" pitchFamily="66" charset="0"/>
              </a:rPr>
              <a:t> </a:t>
            </a:r>
            <a:r>
              <a:rPr lang="es-ES" sz="3600" dirty="0" err="1" smtClean="0">
                <a:latin typeface="Freestyle Script" panose="030804020302050B0404" pitchFamily="66" charset="0"/>
              </a:rPr>
              <a:t>els</a:t>
            </a:r>
            <a:r>
              <a:rPr lang="es-ES" sz="3600" dirty="0" smtClean="0">
                <a:latin typeface="Freestyle Script" panose="030804020302050B0404" pitchFamily="66" charset="0"/>
              </a:rPr>
              <a:t> </a:t>
            </a:r>
            <a:r>
              <a:rPr lang="es-ES" sz="3600" dirty="0" err="1" smtClean="0">
                <a:latin typeface="Freestyle Script" panose="030804020302050B0404" pitchFamily="66" charset="0"/>
              </a:rPr>
              <a:t>companys</a:t>
            </a:r>
            <a:r>
              <a:rPr lang="es-ES" sz="3600" dirty="0" smtClean="0">
                <a:latin typeface="Freestyle Script" panose="030804020302050B0404" pitchFamily="66" charset="0"/>
              </a:rPr>
              <a:t>.</a:t>
            </a:r>
            <a:endParaRPr lang="es-ES" sz="3600" dirty="0">
              <a:latin typeface="Freestyle Script" panose="030804020302050B0404" pitchFamily="66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4700562" y="5738096"/>
            <a:ext cx="220041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cap="none" spc="0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Curs</a:t>
            </a:r>
            <a:r>
              <a:rPr lang="es-ES" sz="36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19-20</a:t>
            </a:r>
            <a:endParaRPr lang="es-ES" sz="36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7970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/>
          <p:cNvGrpSpPr/>
          <p:nvPr/>
        </p:nvGrpSpPr>
        <p:grpSpPr>
          <a:xfrm>
            <a:off x="1840230" y="194310"/>
            <a:ext cx="9018270" cy="6770770"/>
            <a:chOff x="1965960" y="171450"/>
            <a:chExt cx="9018270" cy="6770770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65960" y="171450"/>
              <a:ext cx="9018270" cy="6770770"/>
            </a:xfrm>
            <a:prstGeom prst="rect">
              <a:avLst/>
            </a:prstGeom>
          </p:spPr>
        </p:pic>
        <p:grpSp>
          <p:nvGrpSpPr>
            <p:cNvPr id="9" name="Grupo 8"/>
            <p:cNvGrpSpPr/>
            <p:nvPr/>
          </p:nvGrpSpPr>
          <p:grpSpPr>
            <a:xfrm>
              <a:off x="3303270" y="1748790"/>
              <a:ext cx="6446520" cy="3886200"/>
              <a:chOff x="3303270" y="1748790"/>
              <a:chExt cx="6446520" cy="3886200"/>
            </a:xfrm>
          </p:grpSpPr>
          <p:sp>
            <p:nvSpPr>
              <p:cNvPr id="6" name="Rectángulo 5"/>
              <p:cNvSpPr/>
              <p:nvPr/>
            </p:nvSpPr>
            <p:spPr>
              <a:xfrm>
                <a:off x="4223385" y="1748790"/>
                <a:ext cx="4503420" cy="32689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7" name="Rectángulo 6"/>
              <p:cNvSpPr/>
              <p:nvPr/>
            </p:nvSpPr>
            <p:spPr>
              <a:xfrm>
                <a:off x="7898130" y="4892040"/>
                <a:ext cx="1851660" cy="7429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8" name="Rectángulo 7"/>
              <p:cNvSpPr/>
              <p:nvPr/>
            </p:nvSpPr>
            <p:spPr>
              <a:xfrm>
                <a:off x="3303270" y="5166360"/>
                <a:ext cx="3783330" cy="38862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03395" y="1515427"/>
              <a:ext cx="4303395" cy="912841"/>
            </a:xfrm>
            <a:prstGeom prst="rect">
              <a:avLst/>
            </a:prstGeom>
          </p:spPr>
        </p:pic>
      </p:grpSp>
      <p:sp>
        <p:nvSpPr>
          <p:cNvPr id="13" name="CuadroTexto 12"/>
          <p:cNvSpPr txBox="1"/>
          <p:nvPr/>
        </p:nvSpPr>
        <p:spPr>
          <a:xfrm>
            <a:off x="3429000" y="3402955"/>
            <a:ext cx="609219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 smtClean="0">
                <a:latin typeface="Freestyle Script" panose="030804020302050B0404" pitchFamily="66" charset="0"/>
              </a:rPr>
              <a:t>Al </a:t>
            </a:r>
            <a:r>
              <a:rPr lang="es-ES" sz="4400" dirty="0" err="1" smtClean="0">
                <a:latin typeface="Freestyle Script" panose="030804020302050B0404" pitchFamily="66" charset="0"/>
              </a:rPr>
              <a:t>teu</a:t>
            </a:r>
            <a:r>
              <a:rPr lang="es-ES" sz="4400" dirty="0" smtClean="0">
                <a:latin typeface="Freestyle Script" panose="030804020302050B0404" pitchFamily="66" charset="0"/>
              </a:rPr>
              <a:t> </a:t>
            </a:r>
            <a:r>
              <a:rPr lang="es-ES" sz="4400" dirty="0" err="1" smtClean="0">
                <a:latin typeface="Freestyle Script" panose="030804020302050B0404" pitchFamily="66" charset="0"/>
              </a:rPr>
              <a:t>esforç</a:t>
            </a:r>
            <a:r>
              <a:rPr lang="es-ES" sz="4400" dirty="0" smtClean="0">
                <a:latin typeface="Freestyle Script" panose="030804020302050B0404" pitchFamily="66" charset="0"/>
              </a:rPr>
              <a:t> i ganes de vivir la vida </a:t>
            </a:r>
            <a:r>
              <a:rPr lang="es-ES" sz="4400" dirty="0" err="1" smtClean="0">
                <a:latin typeface="Freestyle Script" panose="030804020302050B0404" pitchFamily="66" charset="0"/>
              </a:rPr>
              <a:t>amb</a:t>
            </a:r>
            <a:r>
              <a:rPr lang="es-ES" sz="4400" dirty="0" smtClean="0">
                <a:latin typeface="Freestyle Script" panose="030804020302050B0404" pitchFamily="66" charset="0"/>
              </a:rPr>
              <a:t> </a:t>
            </a:r>
            <a:r>
              <a:rPr lang="es-ES" sz="4400" dirty="0" err="1" smtClean="0">
                <a:latin typeface="Freestyle Script" panose="030804020302050B0404" pitchFamily="66" charset="0"/>
              </a:rPr>
              <a:t>paciència</a:t>
            </a:r>
            <a:r>
              <a:rPr lang="es-ES" sz="4400" dirty="0" smtClean="0">
                <a:latin typeface="Freestyle Script" panose="030804020302050B0404" pitchFamily="66" charset="0"/>
              </a:rPr>
              <a:t> i armonía.</a:t>
            </a:r>
            <a:endParaRPr lang="es-ES" sz="4400" dirty="0">
              <a:latin typeface="Freestyle Script" panose="030804020302050B0404" pitchFamily="66" charset="0"/>
            </a:endParaRPr>
          </a:p>
        </p:txBody>
      </p:sp>
      <p:sp>
        <p:nvSpPr>
          <p:cNvPr id="14" name="AutoShape 2" descr="Icono Pinturas, colorantes, colores, dibujar Gratis de Office Ic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cxnSp>
        <p:nvCxnSpPr>
          <p:cNvPr id="17" name="Conector recto 16"/>
          <p:cNvCxnSpPr/>
          <p:nvPr/>
        </p:nvCxnSpPr>
        <p:spPr>
          <a:xfrm>
            <a:off x="3429000" y="3268980"/>
            <a:ext cx="5497830" cy="34290"/>
          </a:xfrm>
          <a:prstGeom prst="line">
            <a:avLst/>
          </a:prstGeom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00707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45</Words>
  <Application>Microsoft Office PowerPoint</Application>
  <PresentationFormat>Panorámica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Freestyle Script</vt:lpstr>
      <vt:lpstr>Gloucester MT Extra Condensed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</dc:creator>
  <cp:lastModifiedBy>Usuari</cp:lastModifiedBy>
  <cp:revision>4</cp:revision>
  <dcterms:created xsi:type="dcterms:W3CDTF">2020-06-02T12:49:26Z</dcterms:created>
  <dcterms:modified xsi:type="dcterms:W3CDTF">2020-06-02T13:18:58Z</dcterms:modified>
</cp:coreProperties>
</file>