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60168" autoAdjust="0"/>
  </p:normalViewPr>
  <p:slideViewPr>
    <p:cSldViewPr>
      <p:cViewPr varScale="1">
        <p:scale>
          <a:sx n="78" d="100"/>
          <a:sy n="78" d="100"/>
        </p:scale>
        <p:origin x="-738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D6A27-8DFA-4A43-9ED7-0E1901C07D4D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1B6E7-FB9F-40E6-9BA1-FD451DFF07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2767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1B6E7-FB9F-40E6-9BA1-FD451DFF0779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9109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26CBF-3144-4493-A059-F3EADC7EB16D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7374-A173-4D85-A755-C115C47437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767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26CBF-3144-4493-A059-F3EADC7EB16D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7374-A173-4D85-A755-C115C47437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5121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26CBF-3144-4493-A059-F3EADC7EB16D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7374-A173-4D85-A755-C115C47437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77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26CBF-3144-4493-A059-F3EADC7EB16D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7374-A173-4D85-A755-C115C47437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730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26CBF-3144-4493-A059-F3EADC7EB16D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7374-A173-4D85-A755-C115C47437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6838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26CBF-3144-4493-A059-F3EADC7EB16D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7374-A173-4D85-A755-C115C47437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1194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26CBF-3144-4493-A059-F3EADC7EB16D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7374-A173-4D85-A755-C115C47437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17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26CBF-3144-4493-A059-F3EADC7EB16D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7374-A173-4D85-A755-C115C47437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7021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26CBF-3144-4493-A059-F3EADC7EB16D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7374-A173-4D85-A755-C115C47437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757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26CBF-3144-4493-A059-F3EADC7EB16D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7374-A173-4D85-A755-C115C47437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118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26CBF-3144-4493-A059-F3EADC7EB16D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7374-A173-4D85-A755-C115C47437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651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26CBF-3144-4493-A059-F3EADC7EB16D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47374-A173-4D85-A755-C115C47437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688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 redondeado"/>
          <p:cNvSpPr/>
          <p:nvPr/>
        </p:nvSpPr>
        <p:spPr>
          <a:xfrm>
            <a:off x="841492" y="479512"/>
            <a:ext cx="8280920" cy="58989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6" name="Picture 2" descr="C:\Users\Usuario\Desktop\IMÁGENES FLATICON\png\029-fireworks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344" y="312400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uario\Desktop\IMÁGENES FLATICON\png\048-troph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6" y="4000278"/>
            <a:ext cx="2698616" cy="2698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uario\Desktop\IMÁGENES FLATICON\png\014-mortarboar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92" y="188640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uario\Desktop\IMÁGENES FLATICON\png\029-pencil-cas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312" y="5032162"/>
            <a:ext cx="1666733" cy="1666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2177737" y="858818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>
                <a:latin typeface="Brush Script MT" panose="03060802040406070304" pitchFamily="66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Diploma de fin de curso</a:t>
            </a:r>
            <a:endParaRPr lang="es-ES" sz="4800" dirty="0">
              <a:latin typeface="Brush Script MT" panose="03060802040406070304" pitchFamily="66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1928664" y="2564904"/>
            <a:ext cx="6120680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1784648" y="211731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232920" y="6260159"/>
            <a:ext cx="2278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Brush Script MT" panose="03060802040406070304" pitchFamily="66" charset="0"/>
              </a:rPr>
              <a:t>3ºA 2019-2020</a:t>
            </a:r>
            <a:endParaRPr lang="es-ES" sz="2800" dirty="0">
              <a:latin typeface="Brush Script MT" panose="03060802040406070304" pitchFamily="66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592960" y="4221087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CEIP Lope de Vega</a:t>
            </a:r>
            <a:endParaRPr lang="es-E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31" name="Picture 7" descr="C:\Users\Usuario\Desktop\IMÁGENES FLATICON\png\006-school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480" y="4797152"/>
            <a:ext cx="1302767" cy="130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13 CuadroTexto"/>
          <p:cNvSpPr txBox="1"/>
          <p:nvPr/>
        </p:nvSpPr>
        <p:spPr>
          <a:xfrm>
            <a:off x="2077955" y="3004350"/>
            <a:ext cx="6516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chemeClr val="accent5">
                    <a:lumMod val="50000"/>
                  </a:schemeClr>
                </a:solidFill>
                <a:latin typeface="Brush Script MT" panose="03060802040406070304" pitchFamily="66" charset="0"/>
              </a:rPr>
              <a:t>Sonríe que la vida vuela. Felices vacaciones…</a:t>
            </a:r>
            <a:endParaRPr lang="es-ES" sz="3200" b="1" dirty="0">
              <a:solidFill>
                <a:schemeClr val="accent5">
                  <a:lumMod val="50000"/>
                </a:schemeClr>
              </a:solidFill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18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IMÁGENES FLATICON\descarg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162258"/>
            <a:ext cx="9649072" cy="6502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404828" y="1228110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>
                <a:latin typeface="Escolar2" panose="00000400000000000000" pitchFamily="2" charset="0"/>
              </a:rPr>
              <a:t>Diploma</a:t>
            </a:r>
            <a:endParaRPr lang="es-ES" sz="4800" b="1" dirty="0">
              <a:latin typeface="Escolar2" panose="00000400000000000000" pitchFamily="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84648" y="2280065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Escolar2" panose="00000400000000000000" pitchFamily="2" charset="0"/>
              </a:rPr>
              <a:t>a</a:t>
            </a:r>
            <a:endParaRPr lang="es-ES" sz="2800" dirty="0">
              <a:latin typeface="Escolar2" panose="00000400000000000000" pitchFamily="2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2144688" y="2680175"/>
            <a:ext cx="5328592" cy="0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1808288" y="2996952"/>
            <a:ext cx="6390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Escolar2" panose="00000400000000000000" pitchFamily="2" charset="0"/>
              </a:rPr>
              <a:t>Por todo su esfuerzo y dedicación este curso</a:t>
            </a:r>
            <a:endParaRPr lang="es-ES" sz="2800" dirty="0">
              <a:latin typeface="Escolar2" panose="00000400000000000000" pitchFamily="2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199583" y="5454516"/>
            <a:ext cx="2106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CURSO 2019-2020</a:t>
            </a:r>
            <a:endParaRPr lang="es-ES" sz="1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609184" y="4294608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CEIP Lope de Vega</a:t>
            </a:r>
            <a:endParaRPr lang="es-ES" sz="1600" dirty="0"/>
          </a:p>
        </p:txBody>
      </p:sp>
      <p:pic>
        <p:nvPicPr>
          <p:cNvPr id="1028" name="Picture 4" descr="C:\Users\Usuario\Desktop\IMÁGENES FLATICON\png\006-schoo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224" y="4662428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1496616" y="4221088"/>
            <a:ext cx="2106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Equipo </a:t>
            </a:r>
            <a:r>
              <a:rPr lang="es-ES" sz="1600" dirty="0" smtClean="0"/>
              <a:t>docente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6993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40</Words>
  <Application>Microsoft Office PowerPoint</Application>
  <PresentationFormat>A4 (210 x 297 mm)</PresentationFormat>
  <Paragraphs>12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10</cp:revision>
  <dcterms:created xsi:type="dcterms:W3CDTF">2020-06-02T19:01:54Z</dcterms:created>
  <dcterms:modified xsi:type="dcterms:W3CDTF">2020-06-02T22:25:05Z</dcterms:modified>
</cp:coreProperties>
</file>