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8B610"/>
    <a:srgbClr val="00CC00"/>
    <a:srgbClr val="FFF5D9"/>
    <a:srgbClr val="EEC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85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65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1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50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2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1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27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14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33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35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B929-1354-4C22-B386-79023780A76C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982D-51D5-4E24-B9FC-0B7F4EB8E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32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4">
              <a:lumMod val="20000"/>
              <a:lumOff val="80000"/>
            </a:schemeClr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311216" y="724616"/>
            <a:ext cx="9720000" cy="540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801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575596"/>
            <a:ext cx="3282407" cy="328240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788762" y="819600"/>
            <a:ext cx="5792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latin typeface="Comic Sans MS" panose="030F0702030302020204" pitchFamily="66" charset="0"/>
              </a:rPr>
              <a:t>DIPLOMA 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2906070" y="3463382"/>
            <a:ext cx="7236002" cy="0"/>
          </a:xfrm>
          <a:prstGeom prst="line">
            <a:avLst/>
          </a:prstGeom>
          <a:ln w="857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3243010" y="2600227"/>
            <a:ext cx="6884084" cy="70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ES" sz="5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423846" y="4839130"/>
            <a:ext cx="303120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1" dirty="0">
                <a:latin typeface="Arial Black" panose="020B0A04020102020204" pitchFamily="34" charset="0"/>
                <a:cs typeface="Times New Roman" panose="02020603050405020304" pitchFamily="18" charset="0"/>
              </a:rPr>
              <a:t>Profesora</a:t>
            </a:r>
            <a:r>
              <a:rPr lang="es-ES" sz="18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423846" y="5356847"/>
            <a:ext cx="284142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 Ortega Melgar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174804" y="3699990"/>
            <a:ext cx="684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7030A0"/>
                </a:solidFill>
              </a:rPr>
              <a:t>Por dominar el </a:t>
            </a:r>
            <a:r>
              <a:rPr lang="es-ES" sz="3600" dirty="0" smtClean="0">
                <a:solidFill>
                  <a:srgbClr val="7030A0"/>
                </a:solidFill>
              </a:rPr>
              <a:t>subjuntivo español </a:t>
            </a:r>
            <a:endParaRPr lang="es-ES" sz="3600" dirty="0">
              <a:solidFill>
                <a:srgbClr val="7030A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919049" y="4749880"/>
            <a:ext cx="232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ookman Old Style" panose="02050604050505020204" pitchFamily="18" charset="0"/>
              </a:rPr>
              <a:t>EUREKA</a:t>
            </a:r>
            <a:endParaRPr lang="es-E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58" t="50515" r="8974" b="7309"/>
          <a:stretch/>
        </p:blipFill>
        <p:spPr>
          <a:xfrm>
            <a:off x="448575" y="0"/>
            <a:ext cx="1092104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260121" y="931653"/>
            <a:ext cx="7522234" cy="4710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830128" y="685431"/>
            <a:ext cx="59522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b="1" dirty="0" smtClean="0">
                <a:latin typeface="Tempus Sans ITC" panose="04020404030D07020202" pitchFamily="82" charset="0"/>
              </a:rPr>
              <a:t>D</a:t>
            </a:r>
            <a:r>
              <a:rPr lang="es-ES" sz="8800" b="1" dirty="0" smtClean="0">
                <a:solidFill>
                  <a:srgbClr val="F8B610"/>
                </a:solidFill>
                <a:latin typeface="Tempus Sans ITC" panose="04020404030D07020202" pitchFamily="82" charset="0"/>
              </a:rPr>
              <a:t>i</a:t>
            </a:r>
            <a:r>
              <a:rPr lang="es-ES" sz="8800" b="1" dirty="0" smtClean="0">
                <a:latin typeface="Tempus Sans ITC" panose="04020404030D07020202" pitchFamily="82" charset="0"/>
              </a:rPr>
              <a:t>p</a:t>
            </a:r>
            <a:r>
              <a:rPr lang="es-ES" sz="8800" b="1" dirty="0" smtClean="0">
                <a:solidFill>
                  <a:srgbClr val="00B0F0"/>
                </a:solidFill>
                <a:latin typeface="Tempus Sans ITC" panose="04020404030D07020202" pitchFamily="82" charset="0"/>
              </a:rPr>
              <a:t>l</a:t>
            </a:r>
            <a:r>
              <a:rPr lang="es-ES" sz="8800" b="1" dirty="0" smtClean="0">
                <a:latin typeface="Tempus Sans ITC" panose="04020404030D07020202" pitchFamily="82" charset="0"/>
              </a:rPr>
              <a:t>o</a:t>
            </a:r>
            <a:r>
              <a:rPr lang="es-ES" sz="8800" b="1" dirty="0" smtClean="0">
                <a:solidFill>
                  <a:srgbClr val="FF3399"/>
                </a:solidFill>
                <a:latin typeface="Tempus Sans ITC" panose="04020404030D07020202" pitchFamily="82" charset="0"/>
              </a:rPr>
              <a:t>m</a:t>
            </a:r>
            <a:r>
              <a:rPr lang="es-ES" sz="8800" b="1" dirty="0" smtClean="0">
                <a:latin typeface="Tempus Sans ITC" panose="04020404030D07020202" pitchFamily="82" charset="0"/>
              </a:rPr>
              <a:t>a </a:t>
            </a:r>
            <a:endParaRPr lang="es-ES" sz="8800" b="1" dirty="0">
              <a:latin typeface="Tempus Sans ITC" panose="04020404030D070202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615131" y="1932116"/>
            <a:ext cx="4382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7030A0"/>
                </a:solidFill>
                <a:latin typeface="Bahnschrift Light Condensed" panose="020B0502040204020203" pitchFamily="34" charset="0"/>
              </a:rPr>
              <a:t>Otorgado a: </a:t>
            </a:r>
            <a:endParaRPr lang="es-ES" sz="4400" b="1" dirty="0">
              <a:solidFill>
                <a:srgbClr val="7030A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415396" y="2840247"/>
            <a:ext cx="7366959" cy="892834"/>
          </a:xfrm>
          <a:prstGeom prst="roundRect">
            <a:avLst/>
          </a:prstGeom>
          <a:noFill/>
          <a:ln w="73025" cmpd="dbl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622430" y="2785578"/>
            <a:ext cx="6461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</a:t>
            </a:r>
            <a:endParaRPr lang="es-ES" sz="3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19104" y="3993526"/>
            <a:ext cx="7204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Por dominar el subjuntivo del español</a:t>
            </a:r>
            <a:endParaRPr lang="es-ES" sz="32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60121" y="4891696"/>
            <a:ext cx="2829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8B610"/>
                </a:solidFill>
                <a:latin typeface="Arial Black" panose="020B0A04020102020204" pitchFamily="34" charset="0"/>
              </a:rPr>
              <a:t>Profesora:</a:t>
            </a:r>
            <a:endParaRPr lang="es-ES" sz="1600" b="1" dirty="0">
              <a:solidFill>
                <a:srgbClr val="F8B61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9049" y="4749880"/>
            <a:ext cx="232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ookman Old Style" panose="02050604050505020204" pitchFamily="18" charset="0"/>
              </a:rPr>
              <a:t>EUREKA</a:t>
            </a:r>
            <a:endParaRPr lang="es-ES" dirty="0">
              <a:latin typeface="Bookman Old Style" panose="020506040505050202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725946" y="5300333"/>
            <a:ext cx="296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María Ortega Melgar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60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30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3" baseType="lpstr">
      <vt:lpstr>Arial</vt:lpstr>
      <vt:lpstr>Arial Black</vt:lpstr>
      <vt:lpstr>Bahnschrift Light Condensed</vt:lpstr>
      <vt:lpstr>Bookman Old Style</vt:lpstr>
      <vt:lpstr>Calibri</vt:lpstr>
      <vt:lpstr>Calibri Light</vt:lpstr>
      <vt:lpstr>Cambria</vt:lpstr>
      <vt:lpstr>Comic Sans MS</vt:lpstr>
      <vt:lpstr>Tempus Sans ITC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mar ortega melgar</dc:creator>
  <cp:lastModifiedBy>maria del mar ortega melgar</cp:lastModifiedBy>
  <cp:revision>7</cp:revision>
  <cp:lastPrinted>2020-06-03T12:14:52Z</cp:lastPrinted>
  <dcterms:created xsi:type="dcterms:W3CDTF">2020-06-03T11:20:51Z</dcterms:created>
  <dcterms:modified xsi:type="dcterms:W3CDTF">2020-06-03T12:25:18Z</dcterms:modified>
</cp:coreProperties>
</file>