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A9A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98" y="4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39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74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100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791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98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47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2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401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76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48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40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69B9-79B4-490C-840C-32AEC2DCD479}" type="datetimeFigureOut">
              <a:rPr lang="es-ES" smtClean="0"/>
              <a:t>03/06/2020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8D9D8-BEAD-4551-B02A-9A31A2D3A3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4824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22 Grupo"/>
          <p:cNvGrpSpPr/>
          <p:nvPr/>
        </p:nvGrpSpPr>
        <p:grpSpPr>
          <a:xfrm>
            <a:off x="0" y="0"/>
            <a:ext cx="9906000" cy="6957392"/>
            <a:chOff x="0" y="0"/>
            <a:chExt cx="9906000" cy="6957392"/>
          </a:xfrm>
        </p:grpSpPr>
        <p:sp>
          <p:nvSpPr>
            <p:cNvPr id="4" name="3 Rectángulo"/>
            <p:cNvSpPr/>
            <p:nvPr/>
          </p:nvSpPr>
          <p:spPr>
            <a:xfrm>
              <a:off x="0" y="0"/>
              <a:ext cx="9906000" cy="6858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470502" y="422666"/>
              <a:ext cx="8964996" cy="60126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04" y="4616876"/>
              <a:ext cx="2340516" cy="2340516"/>
            </a:xfrm>
            <a:prstGeom prst="rect">
              <a:avLst/>
            </a:prstGeom>
          </p:spPr>
        </p:pic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763078" flipH="1">
              <a:off x="8250324" y="5130872"/>
              <a:ext cx="1408674" cy="1408674"/>
            </a:xfrm>
            <a:prstGeom prst="rect">
              <a:avLst/>
            </a:prstGeom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8265368" y="160800"/>
              <a:ext cx="1378587" cy="1378587"/>
            </a:xfrm>
            <a:prstGeom prst="rect">
              <a:avLst/>
            </a:prstGeom>
          </p:spPr>
        </p:pic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512476">
              <a:off x="97197" y="190848"/>
              <a:ext cx="1267227" cy="1267227"/>
            </a:xfrm>
            <a:prstGeom prst="rect">
              <a:avLst/>
            </a:prstGeom>
          </p:spPr>
        </p:pic>
        <p:sp>
          <p:nvSpPr>
            <p:cNvPr id="10" name="9 CuadroTexto"/>
            <p:cNvSpPr txBox="1"/>
            <p:nvPr/>
          </p:nvSpPr>
          <p:spPr>
            <a:xfrm>
              <a:off x="2449554" y="634138"/>
              <a:ext cx="50068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 smtClean="0">
                  <a:latin typeface="Pacifico" panose="00000500000000000000" pitchFamily="2" charset="0"/>
                </a:rPr>
                <a:t>Diploma fin de curso</a:t>
              </a:r>
              <a:endParaRPr lang="es-ES" sz="4000" dirty="0">
                <a:latin typeface="Pacifico" panose="00000500000000000000" pitchFamily="2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673590" y="1395701"/>
              <a:ext cx="25588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Yellow Rabbit - Personal Use" pitchFamily="50" charset="0"/>
                </a:rPr>
                <a:t>¡ENHORABUENA!</a:t>
              </a:r>
              <a:endParaRPr lang="es-ES" sz="3600" dirty="0">
                <a:latin typeface="Yellow Rabbit - Personal Use" pitchFamily="50" charset="0"/>
              </a:endParaRPr>
            </a:p>
          </p:txBody>
        </p:sp>
        <p:cxnSp>
          <p:nvCxnSpPr>
            <p:cNvPr id="13" name="12 Conector recto"/>
            <p:cNvCxnSpPr/>
            <p:nvPr/>
          </p:nvCxnSpPr>
          <p:spPr>
            <a:xfrm>
              <a:off x="2144688" y="3429000"/>
              <a:ext cx="5987940" cy="0"/>
            </a:xfrm>
            <a:prstGeom prst="line">
              <a:avLst/>
            </a:prstGeom>
            <a:ln w="5715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CuadroTexto"/>
            <p:cNvSpPr txBox="1"/>
            <p:nvPr/>
          </p:nvSpPr>
          <p:spPr>
            <a:xfrm>
              <a:off x="1909482" y="3732219"/>
              <a:ext cx="64583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Yellow Rabbit - Personal Use" pitchFamily="50" charset="0"/>
                </a:rPr>
                <a:t>Por tu esfuerzo y gran trabajo realizado este curso</a:t>
              </a:r>
              <a:endParaRPr lang="es-ES" sz="3600" dirty="0">
                <a:latin typeface="Yellow Rabbit - Personal Use" pitchFamily="50" charset="0"/>
              </a:endParaRPr>
            </a:p>
          </p:txBody>
        </p:sp>
        <p:cxnSp>
          <p:nvCxnSpPr>
            <p:cNvPr id="15" name="14 Conector recto"/>
            <p:cNvCxnSpPr/>
            <p:nvPr/>
          </p:nvCxnSpPr>
          <p:spPr>
            <a:xfrm>
              <a:off x="2216696" y="5301208"/>
              <a:ext cx="1944216" cy="0"/>
            </a:xfrm>
            <a:prstGeom prst="line">
              <a:avLst/>
            </a:prstGeom>
            <a:ln w="5715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>
              <a:off x="6484337" y="5301208"/>
              <a:ext cx="1944216" cy="0"/>
            </a:xfrm>
            <a:prstGeom prst="line">
              <a:avLst/>
            </a:prstGeom>
            <a:ln w="57150">
              <a:solidFill>
                <a:schemeClr val="accent4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2449554" y="5426060"/>
              <a:ext cx="14233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 smtClean="0">
                  <a:latin typeface="Vintages" pitchFamily="2" charset="0"/>
                </a:rPr>
                <a:t>Profesor/a</a:t>
              </a:r>
              <a:endParaRPr lang="es-ES" sz="2800" dirty="0">
                <a:latin typeface="Vintages" pitchFamily="2" charset="0"/>
              </a:endParaRP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6842042" y="5426060"/>
              <a:ext cx="14233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 smtClean="0">
                  <a:latin typeface="Vintages" pitchFamily="2" charset="0"/>
                </a:rPr>
                <a:t>director/a</a:t>
              </a:r>
              <a:endParaRPr lang="es-ES" sz="2800" dirty="0">
                <a:latin typeface="Vintages" pitchFamily="2" charset="0"/>
              </a:endParaRPr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2216696" y="2204864"/>
              <a:ext cx="580561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600" dirty="0" smtClean="0">
                  <a:latin typeface="Vintages" pitchFamily="2" charset="0"/>
                </a:rPr>
                <a:t>Nombre del alumno/a</a:t>
              </a:r>
              <a:endParaRPr lang="es-ES" sz="6600" dirty="0">
                <a:latin typeface="Vintages" pitchFamily="2" charset="0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3992106" y="5914698"/>
              <a:ext cx="22931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Yellow Rabbit - Personal Use" pitchFamily="50" charset="0"/>
                </a:rPr>
                <a:t>curso 2019/2020!</a:t>
              </a:r>
              <a:endParaRPr lang="es-ES" sz="3600" dirty="0">
                <a:latin typeface="Yellow Rabbit - Personal Use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02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200472" y="188640"/>
            <a:ext cx="9505056" cy="6480720"/>
            <a:chOff x="0" y="-27384"/>
            <a:chExt cx="9906000" cy="6885384"/>
          </a:xfrm>
        </p:grpSpPr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7384"/>
              <a:ext cx="9906000" cy="6885384"/>
            </a:xfrm>
            <a:prstGeom prst="rect">
              <a:avLst/>
            </a:prstGeom>
          </p:spPr>
        </p:pic>
        <p:sp>
          <p:nvSpPr>
            <p:cNvPr id="5" name="4 CuadroTexto"/>
            <p:cNvSpPr txBox="1"/>
            <p:nvPr/>
          </p:nvSpPr>
          <p:spPr>
            <a:xfrm>
              <a:off x="2449554" y="1064930"/>
              <a:ext cx="50068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000" dirty="0" smtClean="0">
                  <a:solidFill>
                    <a:srgbClr val="7030A0"/>
                  </a:solidFill>
                  <a:latin typeface="Pacifico" panose="00000500000000000000" pitchFamily="2" charset="0"/>
                </a:rPr>
                <a:t>Diploma fin de curso</a:t>
              </a:r>
              <a:endParaRPr lang="es-ES" sz="4000" dirty="0">
                <a:solidFill>
                  <a:srgbClr val="7030A0"/>
                </a:solidFill>
                <a:latin typeface="Pacifico" panose="00000500000000000000" pitchFamily="2" charset="0"/>
              </a:endParaRP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73587" y="1772816"/>
              <a:ext cx="25588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Yellow Rabbit - Personal Use" pitchFamily="50" charset="0"/>
                </a:rPr>
                <a:t>¡ENHORABUENA!</a:t>
              </a:r>
              <a:endParaRPr lang="es-ES" sz="3600" dirty="0">
                <a:latin typeface="Yellow Rabbit - Personal Use" pitchFamily="50" charset="0"/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1058689" y="3897921"/>
              <a:ext cx="8244107" cy="1275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latin typeface="Yellow Rabbit - Personal Use" pitchFamily="50" charset="0"/>
                </a:rPr>
                <a:t>Por tu esfuerzo y gran trabajo realizado este curso </a:t>
              </a:r>
              <a:r>
                <a:rPr lang="es-ES" sz="3600" dirty="0" smtClean="0">
                  <a:latin typeface="Yellow Rabbit - Personal Use" pitchFamily="50" charset="0"/>
                </a:rPr>
                <a:t>2019/2020!</a:t>
              </a:r>
            </a:p>
            <a:p>
              <a:endParaRPr lang="es-ES" sz="3600" dirty="0">
                <a:latin typeface="Yellow Rabbit - Personal Use" pitchFamily="50" charset="0"/>
              </a:endParaRPr>
            </a:p>
          </p:txBody>
        </p:sp>
        <p:cxnSp>
          <p:nvCxnSpPr>
            <p:cNvPr id="9" name="8 Conector recto"/>
            <p:cNvCxnSpPr/>
            <p:nvPr/>
          </p:nvCxnSpPr>
          <p:spPr>
            <a:xfrm>
              <a:off x="2216696" y="5301208"/>
              <a:ext cx="1944216" cy="0"/>
            </a:xfrm>
            <a:prstGeom prst="line">
              <a:avLst/>
            </a:prstGeom>
            <a:ln w="571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>
              <a:off x="6484337" y="5301208"/>
              <a:ext cx="1944216" cy="0"/>
            </a:xfrm>
            <a:prstGeom prst="line">
              <a:avLst/>
            </a:prstGeom>
            <a:ln w="57150"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2360713" y="5301208"/>
              <a:ext cx="1656184" cy="555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 smtClean="0">
                  <a:latin typeface="Vintages" pitchFamily="2" charset="0"/>
                </a:rPr>
                <a:t>Profesor/a</a:t>
              </a:r>
              <a:endParaRPr lang="es-ES" sz="2800" dirty="0">
                <a:latin typeface="Vintages" pitchFamily="2" charset="0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663283" y="5301208"/>
              <a:ext cx="1586322" cy="555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 smtClean="0">
                  <a:latin typeface="Vintages" pitchFamily="2" charset="0"/>
                </a:rPr>
                <a:t>director/a</a:t>
              </a:r>
              <a:endParaRPr lang="es-ES" sz="2800" dirty="0">
                <a:latin typeface="Vintages" pitchFamily="2" charset="0"/>
              </a:endParaRP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000672" y="2564904"/>
              <a:ext cx="6552728" cy="1107996"/>
            </a:xfrm>
            <a:prstGeom prst="rect">
              <a:avLst/>
            </a:prstGeom>
            <a:noFill/>
            <a:ln w="76200">
              <a:solidFill>
                <a:srgbClr val="33CCCC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6600" dirty="0" smtClean="0">
                  <a:ln w="76200">
                    <a:solidFill>
                      <a:schemeClr val="tx1"/>
                    </a:solidFill>
                  </a:ln>
                  <a:latin typeface="Vintages" pitchFamily="2" charset="0"/>
                </a:rPr>
                <a:t>A nombre del alumno/a</a:t>
              </a:r>
              <a:endParaRPr lang="es-ES" sz="6600" dirty="0">
                <a:ln w="76200">
                  <a:solidFill>
                    <a:schemeClr val="tx1"/>
                  </a:solidFill>
                </a:ln>
                <a:latin typeface="Vintages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8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48</Words>
  <Application>Microsoft Office PowerPoint</Application>
  <PresentationFormat>A4 (210 x 297 mm)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Alicia Ibañez Guinea</dc:creator>
  <cp:lastModifiedBy>Alicia Ibañez Guinea</cp:lastModifiedBy>
  <cp:revision>8</cp:revision>
  <dcterms:created xsi:type="dcterms:W3CDTF">2020-06-03T07:33:45Z</dcterms:created>
  <dcterms:modified xsi:type="dcterms:W3CDTF">2020-06-03T09:00:52Z</dcterms:modified>
</cp:coreProperties>
</file>