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9D2A-71DF-4BF5-9E13-E2B48F96B824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1F4E-8C3D-4F0C-B9B8-95CE24F714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656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9D2A-71DF-4BF5-9E13-E2B48F96B824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1F4E-8C3D-4F0C-B9B8-95CE24F714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22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9D2A-71DF-4BF5-9E13-E2B48F96B824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1F4E-8C3D-4F0C-B9B8-95CE24F714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500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9D2A-71DF-4BF5-9E13-E2B48F96B824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1F4E-8C3D-4F0C-B9B8-95CE24F714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09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9D2A-71DF-4BF5-9E13-E2B48F96B824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1F4E-8C3D-4F0C-B9B8-95CE24F714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377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9D2A-71DF-4BF5-9E13-E2B48F96B824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1F4E-8C3D-4F0C-B9B8-95CE24F714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84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9D2A-71DF-4BF5-9E13-E2B48F96B824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1F4E-8C3D-4F0C-B9B8-95CE24F714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121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9D2A-71DF-4BF5-9E13-E2B48F96B824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1F4E-8C3D-4F0C-B9B8-95CE24F714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054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9D2A-71DF-4BF5-9E13-E2B48F96B824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1F4E-8C3D-4F0C-B9B8-95CE24F714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60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9D2A-71DF-4BF5-9E13-E2B48F96B824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1F4E-8C3D-4F0C-B9B8-95CE24F714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59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9D2A-71DF-4BF5-9E13-E2B48F96B824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1F4E-8C3D-4F0C-B9B8-95CE24F714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994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69D2A-71DF-4BF5-9E13-E2B48F96B824}" type="datetimeFigureOut">
              <a:rPr lang="es-ES" smtClean="0"/>
              <a:t>18/06/2020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81F4E-8C3D-4F0C-B9B8-95CE24F714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44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893058-6860-4BD0-84D5-29DD1B87B8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EA8C2FD-2ACD-45B1-B456-A9D0BEE5A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9358831-713D-4153-B9C7-92536E2BDA1B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1DF61DE5-4819-404B-9FF2-A2E51049A865}"/>
              </a:ext>
            </a:extLst>
          </p:cNvPr>
          <p:cNvSpPr/>
          <p:nvPr/>
        </p:nvSpPr>
        <p:spPr>
          <a:xfrm>
            <a:off x="599075" y="700502"/>
            <a:ext cx="8639589" cy="561892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magen que contiene árbol&#10;&#10;Descripción generada automáticamente">
            <a:extLst>
              <a:ext uri="{FF2B5EF4-FFF2-40B4-BE49-F238E27FC236}">
                <a16:creationId xmlns:a16="http://schemas.microsoft.com/office/drawing/2014/main" id="{CB6A9F8A-8BCC-44EB-A8F5-95A9356F9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9368">
            <a:off x="7586935" y="4744281"/>
            <a:ext cx="2161630" cy="2161630"/>
          </a:xfrm>
          <a:prstGeom prst="rect">
            <a:avLst/>
          </a:prstGeom>
        </p:spPr>
      </p:pic>
      <p:pic>
        <p:nvPicPr>
          <p:cNvPr id="9" name="Imagen 8" descr="Imagen que contiene señal&#10;&#10;Descripción generada automáticamente">
            <a:extLst>
              <a:ext uri="{FF2B5EF4-FFF2-40B4-BE49-F238E27FC236}">
                <a16:creationId xmlns:a16="http://schemas.microsoft.com/office/drawing/2014/main" id="{5F7109DC-5EB2-4797-93C4-4D977E9AE7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918"/>
            <a:ext cx="1928890" cy="192889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B1FDE677-2B75-4593-B1F1-7CC49862411C}"/>
              </a:ext>
            </a:extLst>
          </p:cNvPr>
          <p:cNvSpPr txBox="1"/>
          <p:nvPr/>
        </p:nvSpPr>
        <p:spPr>
          <a:xfrm>
            <a:off x="2131115" y="1148030"/>
            <a:ext cx="6082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Georgia Pro Black" panose="02040A02050405020203" pitchFamily="18" charset="0"/>
              </a:rPr>
              <a:t>Diploma  fin de curso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314B606-EB23-4B31-A16E-D663C09E97AE}"/>
              </a:ext>
            </a:extLst>
          </p:cNvPr>
          <p:cNvSpPr txBox="1"/>
          <p:nvPr/>
        </p:nvSpPr>
        <p:spPr>
          <a:xfrm>
            <a:off x="2750589" y="2023133"/>
            <a:ext cx="4404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Script MT Bold" panose="03040602040607080904" pitchFamily="66" charset="0"/>
              </a:rPr>
              <a:t>Enhorabuena a: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9B14AE0-7567-4C06-B344-72A04B5A103D}"/>
              </a:ext>
            </a:extLst>
          </p:cNvPr>
          <p:cNvSpPr txBox="1"/>
          <p:nvPr/>
        </p:nvSpPr>
        <p:spPr>
          <a:xfrm>
            <a:off x="1457739" y="3043965"/>
            <a:ext cx="7429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latin typeface="Georgia Pro Black" panose="02040A02050405020203" pitchFamily="18" charset="0"/>
              </a:rPr>
              <a:t>Samuel Sosa Ruiz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20E180F-EACE-4C76-BFF4-298B2F4F3696}"/>
              </a:ext>
            </a:extLst>
          </p:cNvPr>
          <p:cNvSpPr txBox="1"/>
          <p:nvPr/>
        </p:nvSpPr>
        <p:spPr>
          <a:xfrm>
            <a:off x="1347994" y="3862828"/>
            <a:ext cx="742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Por haber puesto a prueba tus </a:t>
            </a:r>
            <a:r>
              <a:rPr lang="es-ES" dirty="0" err="1"/>
              <a:t>súperpoderes</a:t>
            </a:r>
            <a:r>
              <a:rPr lang="es-ES" dirty="0"/>
              <a:t>  durante este curso tan especial.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D4B5D126-792B-4249-BE64-653FA8C0008E}"/>
              </a:ext>
            </a:extLst>
          </p:cNvPr>
          <p:cNvCxnSpPr/>
          <p:nvPr/>
        </p:nvCxnSpPr>
        <p:spPr>
          <a:xfrm>
            <a:off x="2464904" y="4527118"/>
            <a:ext cx="5406887" cy="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A734303-916F-4B89-A8F9-77F41C1F77F9}"/>
              </a:ext>
            </a:extLst>
          </p:cNvPr>
          <p:cNvSpPr txBox="1"/>
          <p:nvPr/>
        </p:nvSpPr>
        <p:spPr>
          <a:xfrm>
            <a:off x="2774981" y="4663053"/>
            <a:ext cx="2358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 tutora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DD13290-D348-4AA8-8276-0D90B0952881}"/>
              </a:ext>
            </a:extLst>
          </p:cNvPr>
          <p:cNvSpPr txBox="1"/>
          <p:nvPr/>
        </p:nvSpPr>
        <p:spPr>
          <a:xfrm>
            <a:off x="6397902" y="4634140"/>
            <a:ext cx="2358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 directora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081A4C-9539-492E-B049-63B4F0B4E49B}"/>
              </a:ext>
            </a:extLst>
          </p:cNvPr>
          <p:cNvSpPr txBox="1"/>
          <p:nvPr/>
        </p:nvSpPr>
        <p:spPr>
          <a:xfrm>
            <a:off x="2851945" y="5165209"/>
            <a:ext cx="2358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Yurena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24A5319-503F-413A-ACA4-26DDF614244F}"/>
              </a:ext>
            </a:extLst>
          </p:cNvPr>
          <p:cNvSpPr txBox="1"/>
          <p:nvPr/>
        </p:nvSpPr>
        <p:spPr>
          <a:xfrm>
            <a:off x="6594320" y="5157756"/>
            <a:ext cx="2358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Marta</a:t>
            </a:r>
          </a:p>
        </p:txBody>
      </p:sp>
    </p:spTree>
    <p:extLst>
      <p:ext uri="{BB962C8B-B14F-4D97-AF65-F5344CB8AC3E}">
        <p14:creationId xmlns:p14="http://schemas.microsoft.com/office/powerpoint/2010/main" val="1034749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29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 Pro Black</vt:lpstr>
      <vt:lpstr>Script MT Bold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yaiza yurena garcía morales</dc:creator>
  <cp:lastModifiedBy>yaiza yurena garcía morales</cp:lastModifiedBy>
  <cp:revision>2</cp:revision>
  <dcterms:created xsi:type="dcterms:W3CDTF">2020-06-18T15:00:05Z</dcterms:created>
  <dcterms:modified xsi:type="dcterms:W3CDTF">2020-06-18T15:16:42Z</dcterms:modified>
</cp:coreProperties>
</file>