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C7E7"/>
    <a:srgbClr val="8FA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54" autoAdjust="0"/>
    <p:restoredTop sz="94660"/>
  </p:normalViewPr>
  <p:slideViewPr>
    <p:cSldViewPr snapToGrid="0">
      <p:cViewPr>
        <p:scale>
          <a:sx n="50" d="100"/>
          <a:sy n="50" d="100"/>
        </p:scale>
        <p:origin x="1478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D05-436A-85E3-2E939DBCE264}"/>
              </c:ext>
            </c:extLst>
          </c:dPt>
          <c:dPt>
            <c:idx val="1"/>
            <c:bubble3D val="0"/>
            <c:spPr>
              <a:solidFill>
                <a:srgbClr val="B4C7E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1F4-4669-9B11-70FEB94FD996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D05-436A-85E3-2E939DBCE264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D05-436A-85E3-2E939DBCE264}"/>
              </c:ext>
            </c:extLst>
          </c:dPt>
          <c:dPt>
            <c:idx val="4"/>
            <c:bubble3D val="0"/>
            <c:spPr>
              <a:solidFill>
                <a:srgbClr val="8FAAD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1F4-4669-9B11-70FEB94FD996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D05-436A-85E3-2E939DBCE264}"/>
              </c:ext>
            </c:extLst>
          </c:dPt>
          <c:dPt>
            <c:idx val="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D05-436A-85E3-2E939DBCE264}"/>
              </c:ext>
            </c:extLst>
          </c:dPt>
          <c:dPt>
            <c:idx val="7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4D05-436A-85E3-2E939DBCE264}"/>
              </c:ext>
            </c:extLst>
          </c:dPt>
          <c:dPt>
            <c:idx val="8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4D05-436A-85E3-2E939DBCE264}"/>
              </c:ext>
            </c:extLst>
          </c:dPt>
          <c:dPt>
            <c:idx val="9"/>
            <c:bubble3D val="0"/>
            <c:spPr>
              <a:solidFill>
                <a:schemeClr val="accent1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4D05-436A-85E3-2E939DBCE264}"/>
              </c:ext>
            </c:extLst>
          </c:dPt>
          <c:dPt>
            <c:idx val="10"/>
            <c:bubble3D val="0"/>
            <c:spPr>
              <a:solidFill>
                <a:srgbClr val="8FAAD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1F4-4669-9B11-70FEB94FD996}"/>
              </c:ext>
            </c:extLst>
          </c:dPt>
          <c:dPt>
            <c:idx val="11"/>
            <c:bubble3D val="0"/>
            <c:spPr>
              <a:solidFill>
                <a:schemeClr val="accent5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4D05-436A-85E3-2E939DBCE264}"/>
              </c:ext>
            </c:extLst>
          </c:dPt>
          <c:dPt>
            <c:idx val="1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4D05-436A-85E3-2E939DBCE264}"/>
              </c:ext>
            </c:extLst>
          </c:dPt>
          <c:dPt>
            <c:idx val="13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4D05-436A-85E3-2E939DBCE264}"/>
              </c:ext>
            </c:extLst>
          </c:dPt>
          <c:dPt>
            <c:idx val="14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4D05-436A-85E3-2E939DBCE264}"/>
              </c:ext>
            </c:extLst>
          </c:dPt>
          <c:dPt>
            <c:idx val="15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4D05-436A-85E3-2E939DBCE264}"/>
              </c:ext>
            </c:extLst>
          </c:dPt>
          <c:dPt>
            <c:idx val="16"/>
            <c:bubble3D val="0"/>
            <c:spPr>
              <a:solidFill>
                <a:srgbClr val="8FAAD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11F4-4669-9B11-70FEB94FD996}"/>
              </c:ext>
            </c:extLst>
          </c:dPt>
          <c:dPt>
            <c:idx val="17"/>
            <c:bubble3D val="0"/>
            <c:spPr>
              <a:solidFill>
                <a:schemeClr val="accent5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4D05-436A-85E3-2E939DBCE264}"/>
              </c:ext>
            </c:extLst>
          </c:dPt>
          <c:dPt>
            <c:idx val="18"/>
            <c:bubble3D val="0"/>
            <c:spPr>
              <a:solidFill>
                <a:schemeClr val="accent1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4D05-436A-85E3-2E939DBCE264}"/>
              </c:ext>
            </c:extLst>
          </c:dPt>
          <c:dPt>
            <c:idx val="19"/>
            <c:bubble3D val="0"/>
            <c:spPr>
              <a:solidFill>
                <a:schemeClr val="accent3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4D05-436A-85E3-2E939DBCE264}"/>
              </c:ext>
            </c:extLst>
          </c:dPt>
          <c:dPt>
            <c:idx val="20"/>
            <c:bubble3D val="0"/>
            <c:spPr>
              <a:solidFill>
                <a:schemeClr val="accent5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4D05-436A-85E3-2E939DBCE264}"/>
              </c:ext>
            </c:extLst>
          </c:dPt>
          <c:dPt>
            <c:idx val="21"/>
            <c:bubble3D val="0"/>
            <c:spPr>
              <a:solidFill>
                <a:schemeClr val="accent1">
                  <a:lumMod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B-4D05-436A-85E3-2E939DBCE264}"/>
              </c:ext>
            </c:extLst>
          </c:dPt>
          <c:dPt>
            <c:idx val="22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1F4-4669-9B11-70FEB94FD996}"/>
              </c:ext>
            </c:extLst>
          </c:dPt>
          <c:dPt>
            <c:idx val="23"/>
            <c:bubble3D val="0"/>
            <c:spPr>
              <a:solidFill>
                <a:schemeClr val="accent5">
                  <a:lumMod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F-4D05-436A-85E3-2E939DBCE264}"/>
              </c:ext>
            </c:extLst>
          </c:dPt>
          <c:dPt>
            <c:idx val="24"/>
            <c:bubble3D val="0"/>
            <c:spPr>
              <a:solidFill>
                <a:schemeClr val="accent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1-4D05-436A-85E3-2E939DBCE264}"/>
              </c:ext>
            </c:extLst>
          </c:dPt>
          <c:dPt>
            <c:idx val="25"/>
            <c:bubble3D val="0"/>
            <c:spPr>
              <a:solidFill>
                <a:schemeClr val="accent3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3-4D05-436A-85E3-2E939DBCE26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Hoja1!$A$2:$A$27</c:f>
              <c:strCache>
                <c:ptCount val="2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  <c:pt idx="11">
                  <c:v>L</c:v>
                </c:pt>
                <c:pt idx="12">
                  <c:v>M</c:v>
                </c:pt>
                <c:pt idx="13">
                  <c:v>N</c:v>
                </c:pt>
                <c:pt idx="14">
                  <c:v>O</c:v>
                </c:pt>
                <c:pt idx="15">
                  <c:v>P</c:v>
                </c:pt>
                <c:pt idx="16">
                  <c:v>Q</c:v>
                </c:pt>
                <c:pt idx="17">
                  <c:v>R</c:v>
                </c:pt>
                <c:pt idx="18">
                  <c:v>S</c:v>
                </c:pt>
                <c:pt idx="19">
                  <c:v>T</c:v>
                </c:pt>
                <c:pt idx="20">
                  <c:v>U</c:v>
                </c:pt>
                <c:pt idx="21">
                  <c:v>V</c:v>
                </c:pt>
                <c:pt idx="22">
                  <c:v>W</c:v>
                </c:pt>
                <c:pt idx="23">
                  <c:v>X</c:v>
                </c:pt>
                <c:pt idx="24">
                  <c:v>Y</c:v>
                </c:pt>
                <c:pt idx="25">
                  <c:v>Z</c:v>
                </c:pt>
              </c:strCache>
            </c:strRef>
          </c:cat>
          <c:val>
            <c:numRef>
              <c:f>Hoja1!$B$2:$B$27</c:f>
              <c:numCache>
                <c:formatCode>General</c:formatCode>
                <c:ptCount val="2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F4-4669-9B11-70FEB94FD99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D05-436A-85E3-2E939DBCE264}"/>
              </c:ext>
            </c:extLst>
          </c:dPt>
          <c:dPt>
            <c:idx val="1"/>
            <c:bubble3D val="0"/>
            <c:spPr>
              <a:solidFill>
                <a:srgbClr val="B4C7E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1F4-4669-9B11-70FEB94FD996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D05-436A-85E3-2E939DBCE264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D05-436A-85E3-2E939DBCE264}"/>
              </c:ext>
            </c:extLst>
          </c:dPt>
          <c:dPt>
            <c:idx val="4"/>
            <c:bubble3D val="0"/>
            <c:spPr>
              <a:solidFill>
                <a:srgbClr val="8FAAD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1F4-4669-9B11-70FEB94FD996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D05-436A-85E3-2E939DBCE264}"/>
              </c:ext>
            </c:extLst>
          </c:dPt>
          <c:dPt>
            <c:idx val="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D05-436A-85E3-2E939DBCE264}"/>
              </c:ext>
            </c:extLst>
          </c:dPt>
          <c:dPt>
            <c:idx val="7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4D05-436A-85E3-2E939DBCE264}"/>
              </c:ext>
            </c:extLst>
          </c:dPt>
          <c:dPt>
            <c:idx val="8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4D05-436A-85E3-2E939DBCE264}"/>
              </c:ext>
            </c:extLst>
          </c:dPt>
          <c:dPt>
            <c:idx val="9"/>
            <c:bubble3D val="0"/>
            <c:spPr>
              <a:solidFill>
                <a:schemeClr val="accent1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4D05-436A-85E3-2E939DBCE264}"/>
              </c:ext>
            </c:extLst>
          </c:dPt>
          <c:dPt>
            <c:idx val="10"/>
            <c:bubble3D val="0"/>
            <c:spPr>
              <a:solidFill>
                <a:srgbClr val="8FAAD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1F4-4669-9B11-70FEB94FD996}"/>
              </c:ext>
            </c:extLst>
          </c:dPt>
          <c:dPt>
            <c:idx val="11"/>
            <c:bubble3D val="0"/>
            <c:spPr>
              <a:solidFill>
                <a:schemeClr val="accent5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4D05-436A-85E3-2E939DBCE264}"/>
              </c:ext>
            </c:extLst>
          </c:dPt>
          <c:dPt>
            <c:idx val="1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4D05-436A-85E3-2E939DBCE264}"/>
              </c:ext>
            </c:extLst>
          </c:dPt>
          <c:dPt>
            <c:idx val="13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4D05-436A-85E3-2E939DBCE264}"/>
              </c:ext>
            </c:extLst>
          </c:dPt>
          <c:dPt>
            <c:idx val="14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4D05-436A-85E3-2E939DBCE264}"/>
              </c:ext>
            </c:extLst>
          </c:dPt>
          <c:dPt>
            <c:idx val="15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4D05-436A-85E3-2E939DBCE264}"/>
              </c:ext>
            </c:extLst>
          </c:dPt>
          <c:dPt>
            <c:idx val="16"/>
            <c:bubble3D val="0"/>
            <c:spPr>
              <a:solidFill>
                <a:srgbClr val="8FAAD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11F4-4669-9B11-70FEB94FD996}"/>
              </c:ext>
            </c:extLst>
          </c:dPt>
          <c:dPt>
            <c:idx val="17"/>
            <c:bubble3D val="0"/>
            <c:spPr>
              <a:solidFill>
                <a:schemeClr val="accent5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4D05-436A-85E3-2E939DBCE264}"/>
              </c:ext>
            </c:extLst>
          </c:dPt>
          <c:dPt>
            <c:idx val="18"/>
            <c:bubble3D val="0"/>
            <c:spPr>
              <a:solidFill>
                <a:schemeClr val="accent1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4D05-436A-85E3-2E939DBCE264}"/>
              </c:ext>
            </c:extLst>
          </c:dPt>
          <c:dPt>
            <c:idx val="19"/>
            <c:bubble3D val="0"/>
            <c:spPr>
              <a:solidFill>
                <a:schemeClr val="accent3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4D05-436A-85E3-2E939DBCE264}"/>
              </c:ext>
            </c:extLst>
          </c:dPt>
          <c:dPt>
            <c:idx val="20"/>
            <c:bubble3D val="0"/>
            <c:spPr>
              <a:solidFill>
                <a:schemeClr val="accent5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4D05-436A-85E3-2E939DBCE264}"/>
              </c:ext>
            </c:extLst>
          </c:dPt>
          <c:dPt>
            <c:idx val="21"/>
            <c:bubble3D val="0"/>
            <c:spPr>
              <a:solidFill>
                <a:schemeClr val="accent1">
                  <a:lumMod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B-4D05-436A-85E3-2E939DBCE264}"/>
              </c:ext>
            </c:extLst>
          </c:dPt>
          <c:dPt>
            <c:idx val="22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1F4-4669-9B11-70FEB94FD996}"/>
              </c:ext>
            </c:extLst>
          </c:dPt>
          <c:dPt>
            <c:idx val="23"/>
            <c:bubble3D val="0"/>
            <c:spPr>
              <a:solidFill>
                <a:schemeClr val="accent5">
                  <a:lumMod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F-4D05-436A-85E3-2E939DBCE264}"/>
              </c:ext>
            </c:extLst>
          </c:dPt>
          <c:dPt>
            <c:idx val="24"/>
            <c:bubble3D val="0"/>
            <c:spPr>
              <a:solidFill>
                <a:schemeClr val="accent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1-4D05-436A-85E3-2E939DBCE264}"/>
              </c:ext>
            </c:extLst>
          </c:dPt>
          <c:dPt>
            <c:idx val="25"/>
            <c:bubble3D val="0"/>
            <c:spPr>
              <a:solidFill>
                <a:schemeClr val="accent3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3-4D05-436A-85E3-2E939DBCE26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Hoja1!$A$2:$A$5</c:f>
              <c:numCache>
                <c:formatCode>General</c:formatCode>
                <c:ptCount val="4"/>
              </c:numCache>
            </c:numRef>
          </c:cat>
          <c:val>
            <c:numRef>
              <c:f>Hoja1!$B$2:$B$5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F4-4669-9B11-70FEB94FD99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0.55022</cdr:x>
      <cdr:y>0.22725</cdr:y>
    </cdr:from>
    <cdr:to>
      <cdr:x>0.68591</cdr:x>
      <cdr:y>0.43817</cdr:y>
    </cdr:to>
    <cdr:pic>
      <cdr:nvPicPr>
        <cdr:cNvPr id="3" name="Imagen 2">
          <a:extLst xmlns:a="http://schemas.openxmlformats.org/drawingml/2006/main">
            <a:ext uri="{FF2B5EF4-FFF2-40B4-BE49-F238E27FC236}">
              <a16:creationId xmlns:a16="http://schemas.microsoft.com/office/drawing/2014/main" id="{E2794242-2669-40E6-9BB6-A12A0C6E0B8B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2346960">
          <a:off x="5839304" y="1551585"/>
          <a:ext cx="1440000" cy="14400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0.32468</cdr:x>
      <cdr:y>0.22055</cdr:y>
    </cdr:from>
    <cdr:to>
      <cdr:x>0.46037</cdr:x>
      <cdr:y>0.43146</cdr:y>
    </cdr:to>
    <cdr:pic>
      <cdr:nvPicPr>
        <cdr:cNvPr id="5" name="Imagen 4">
          <a:extLst xmlns:a="http://schemas.openxmlformats.org/drawingml/2006/main">
            <a:ext uri="{FF2B5EF4-FFF2-40B4-BE49-F238E27FC236}">
              <a16:creationId xmlns:a16="http://schemas.microsoft.com/office/drawing/2014/main" id="{87CB0727-CA8F-449E-9D6E-ADD14FC6E784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9268548">
          <a:off x="3445701" y="1505810"/>
          <a:ext cx="1440000" cy="14400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0.53308</cdr:x>
      <cdr:y>0.56761</cdr:y>
    </cdr:from>
    <cdr:to>
      <cdr:x>0.66877</cdr:x>
      <cdr:y>0.77852</cdr:y>
    </cdr:to>
    <cdr:pic>
      <cdr:nvPicPr>
        <cdr:cNvPr id="7" name="Imagen 6">
          <a:extLst xmlns:a="http://schemas.openxmlformats.org/drawingml/2006/main">
            <a:ext uri="{FF2B5EF4-FFF2-40B4-BE49-F238E27FC236}">
              <a16:creationId xmlns:a16="http://schemas.microsoft.com/office/drawing/2014/main" id="{8EB1BC61-121C-4E48-8EC9-2050159FD057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8185261">
          <a:off x="5657381" y="3875346"/>
          <a:ext cx="1440000" cy="14400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0.33003</cdr:x>
      <cdr:y>0.54367</cdr:y>
    </cdr:from>
    <cdr:to>
      <cdr:x>0.46572</cdr:x>
      <cdr:y>0.75458</cdr:y>
    </cdr:to>
    <cdr:pic>
      <cdr:nvPicPr>
        <cdr:cNvPr id="9" name="Imagen 8">
          <a:extLst xmlns:a="http://schemas.openxmlformats.org/drawingml/2006/main">
            <a:ext uri="{FF2B5EF4-FFF2-40B4-BE49-F238E27FC236}">
              <a16:creationId xmlns:a16="http://schemas.microsoft.com/office/drawing/2014/main" id="{B19D341A-0B8E-4965-81D8-42F057B6D0BF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4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3455518">
          <a:off x="3502509" y="3711913"/>
          <a:ext cx="1440000" cy="1440000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F19C19-BC85-4B69-AB31-EC3BEBCB77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4527B0-BBD0-4D9A-BB11-D95633E387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6223DA-13C2-4EAB-923F-BAF128E24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7C27-0ADF-419E-8984-04202DE3E090}" type="datetimeFigureOut">
              <a:rPr lang="es-ES" smtClean="0"/>
              <a:t>21/06/2020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CD80AC-A2EE-464C-BDE9-3E5C2181C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4245E2-5F23-48FB-872E-0ADAD359B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D17F-52A8-4B5E-A8DB-40E7A68EB7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9238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B33A3B-2294-4077-9375-1E228BC34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A1B1206-8F41-4DA7-8E1B-AEC345616C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558F65-8CAC-4A72-ADB6-6873AA9BF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7C27-0ADF-419E-8984-04202DE3E090}" type="datetimeFigureOut">
              <a:rPr lang="es-ES" smtClean="0"/>
              <a:t>21/06/2020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EC77FD-E960-4C4A-98F8-1DBB35802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69BB1D-6A89-4AD0-B333-B1FBAD2BD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D17F-52A8-4B5E-A8DB-40E7A68EB7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8727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2FAD2CD-012B-4BB1-A3CE-D6388D5616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629FF5F-2BCC-471C-95B9-38A8000A3F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CFCB7C-76DF-4430-9F89-44D3A277A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7C27-0ADF-419E-8984-04202DE3E090}" type="datetimeFigureOut">
              <a:rPr lang="es-ES" smtClean="0"/>
              <a:t>21/06/2020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88457E-DB49-4493-8F03-D83CA4178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9E973D-7A17-4CFB-8260-1C8369ACE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D17F-52A8-4B5E-A8DB-40E7A68EB7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2497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05A81B-4DCD-405C-A668-BBD9A87CF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4B39E1-98E4-4AF2-B85C-2F07BB074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9BF901-69DB-4946-B7F9-EB3928ACB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7C27-0ADF-419E-8984-04202DE3E090}" type="datetimeFigureOut">
              <a:rPr lang="es-ES" smtClean="0"/>
              <a:t>21/06/2020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4BE5AC-DAFC-4322-81C5-9B67F7B87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4E5233-7205-401C-A72E-EB4C06B30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D17F-52A8-4B5E-A8DB-40E7A68EB7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02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950FC0-3B43-42B9-9C95-9D3EA828D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FDA42E3-6EEB-44C4-9F13-5D74AC391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4726C7-D46E-4D31-A6CE-22085F39B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7C27-0ADF-419E-8984-04202DE3E090}" type="datetimeFigureOut">
              <a:rPr lang="es-ES" smtClean="0"/>
              <a:t>21/06/2020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B35B6B-84EC-4BC2-B881-7DBFAA93E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D87A61-0CBC-40B3-B35A-BF8BAAF9B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D17F-52A8-4B5E-A8DB-40E7A68EB7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8581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3E8823-D5A0-4381-BD53-A1410A7F5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CA9907-C4DD-404D-835A-9A880FBB42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1BC89CD-2A7C-461D-ADA7-3DD0DD825C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2985827-E817-47D5-A14A-B714B75F6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7C27-0ADF-419E-8984-04202DE3E090}" type="datetimeFigureOut">
              <a:rPr lang="es-ES" smtClean="0"/>
              <a:t>21/06/2020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88BED50-79D4-4B5E-BCC9-8BB709567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2862B89-6550-4039-B161-3517EB349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D17F-52A8-4B5E-A8DB-40E7A68EB7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9701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28A9AA-4B53-41B4-B79F-A1F076227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7C3AAD-897D-4D35-8289-AF9B9865D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AA818B-2CC4-432C-B064-9533FFE90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110BBC8-B44E-41CA-BC7D-3D30E76FF0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B77A742-7B5F-4333-8C2B-4DE3775CA3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2C36082-BAA0-4829-935A-B2318B3E6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7C27-0ADF-419E-8984-04202DE3E090}" type="datetimeFigureOut">
              <a:rPr lang="es-ES" smtClean="0"/>
              <a:t>21/06/2020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1DE7B11-4D09-45C8-9B60-B21299991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79844A3-5B48-44A4-A481-905848019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D17F-52A8-4B5E-A8DB-40E7A68EB7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837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0B693F-BC35-4C96-80D0-ACA20EDDE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F32455-F79B-41DA-AFBC-1533F3E36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7C27-0ADF-419E-8984-04202DE3E090}" type="datetimeFigureOut">
              <a:rPr lang="es-ES" smtClean="0"/>
              <a:t>21/06/2020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8147C8E-68E6-448E-A3F7-C810FAEEE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2D7D76A-6047-4335-AECB-AFF996035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D17F-52A8-4B5E-A8DB-40E7A68EB7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625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783668A-8D06-434B-8CEC-068E968EE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7C27-0ADF-419E-8984-04202DE3E090}" type="datetimeFigureOut">
              <a:rPr lang="es-ES" smtClean="0"/>
              <a:t>21/06/2020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93FE416-DFEB-43A5-BC97-043D4990A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D1C8434-1C38-42C3-A62C-CD48D231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D17F-52A8-4B5E-A8DB-40E7A68EB7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8104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018274-02E6-45C9-ADBD-3448CF01F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DCF0F4-C52E-42E3-A086-FE7F8113F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14E2EBF-D3CF-4A04-BC5C-C3DC23DF4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26D11E2-61AD-49CD-BA66-57D9763C6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7C27-0ADF-419E-8984-04202DE3E090}" type="datetimeFigureOut">
              <a:rPr lang="es-ES" smtClean="0"/>
              <a:t>21/06/2020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03202D-DD6D-40C3-B363-8211F3F44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6980B8-F04F-43D0-90CE-0558B2DC3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D17F-52A8-4B5E-A8DB-40E7A68EB7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62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3325C0-7D54-4CDE-947F-2087D61EF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4C27536-A148-446E-BA8E-AFF85249C8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A92FF2D-5CEE-436D-9ABF-A567E2BF76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231F06F-F1D3-4076-BCA9-6477C588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7C27-0ADF-419E-8984-04202DE3E090}" type="datetimeFigureOut">
              <a:rPr lang="es-ES" smtClean="0"/>
              <a:t>21/06/2020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D7987C5-D71F-4569-83C5-819767303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4EAD93D-FC05-4D98-8462-DE7735419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D17F-52A8-4B5E-A8DB-40E7A68EB7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1232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F484AAB-252E-4A58-93EF-84AE09C29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5807B14-89FF-4CD1-810E-1B78FB84D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06CD19-4C20-4DA3-8F33-3E159EBA8E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97C27-0ADF-419E-8984-04202DE3E090}" type="datetimeFigureOut">
              <a:rPr lang="es-ES" smtClean="0"/>
              <a:t>21/06/2020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838B20-0352-4292-A7CE-26DB159D02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8CF2B4-518B-49B1-9C36-1DE980A1FE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CD17F-52A8-4B5E-A8DB-40E7A68EB7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683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D2955350-D7D1-4996-BBFD-905EDC7952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6064922"/>
              </p:ext>
            </p:extLst>
          </p:nvPr>
        </p:nvGraphicFramePr>
        <p:xfrm>
          <a:off x="1200727" y="30474"/>
          <a:ext cx="10612581" cy="6827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Elipse 9">
            <a:extLst>
              <a:ext uri="{FF2B5EF4-FFF2-40B4-BE49-F238E27FC236}">
                <a16:creationId xmlns:a16="http://schemas.microsoft.com/office/drawing/2014/main" id="{6162ADC2-C20E-4AD0-90C1-A9208D11FA24}"/>
              </a:ext>
            </a:extLst>
          </p:cNvPr>
          <p:cNvSpPr/>
          <p:nvPr/>
        </p:nvSpPr>
        <p:spPr>
          <a:xfrm>
            <a:off x="2262907" y="4625821"/>
            <a:ext cx="1080000" cy="10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" name="tambores-redobles (1)">
            <a:hlinkClick r:id="" action="ppaction://media"/>
            <a:extLst>
              <a:ext uri="{FF2B5EF4-FFF2-40B4-BE49-F238E27FC236}">
                <a16:creationId xmlns:a16="http://schemas.microsoft.com/office/drawing/2014/main" id="{B5FA67DD-A931-471B-A210-FB4A58DB6B7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672637" y="475984"/>
            <a:ext cx="487363" cy="487363"/>
          </a:xfrm>
          <a:prstGeom prst="rect">
            <a:avLst/>
          </a:prstGeom>
        </p:spPr>
      </p:pic>
      <p:sp>
        <p:nvSpPr>
          <p:cNvPr id="12" name="Triángulo isósceles 11">
            <a:extLst>
              <a:ext uri="{FF2B5EF4-FFF2-40B4-BE49-F238E27FC236}">
                <a16:creationId xmlns:a16="http://schemas.microsoft.com/office/drawing/2014/main" id="{D3B77FBF-B3C5-489A-9927-355713F80941}"/>
              </a:ext>
            </a:extLst>
          </p:cNvPr>
          <p:cNvSpPr/>
          <p:nvPr/>
        </p:nvSpPr>
        <p:spPr>
          <a:xfrm rot="8564945">
            <a:off x="3786265" y="301168"/>
            <a:ext cx="352015" cy="108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674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66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8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 showWhenStopped="0">
                <p:cTn id="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Graphic spid="9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D2955350-D7D1-4996-BBFD-905EDC7952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3408976"/>
              </p:ext>
            </p:extLst>
          </p:nvPr>
        </p:nvGraphicFramePr>
        <p:xfrm>
          <a:off x="1200727" y="30474"/>
          <a:ext cx="10612581" cy="6827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Elipse 9">
            <a:extLst>
              <a:ext uri="{FF2B5EF4-FFF2-40B4-BE49-F238E27FC236}">
                <a16:creationId xmlns:a16="http://schemas.microsoft.com/office/drawing/2014/main" id="{6162ADC2-C20E-4AD0-90C1-A9208D11FA24}"/>
              </a:ext>
            </a:extLst>
          </p:cNvPr>
          <p:cNvSpPr/>
          <p:nvPr/>
        </p:nvSpPr>
        <p:spPr>
          <a:xfrm>
            <a:off x="2262907" y="4625821"/>
            <a:ext cx="1080000" cy="10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" name="tambores-redobles (1)">
            <a:hlinkClick r:id="" action="ppaction://media"/>
            <a:extLst>
              <a:ext uri="{FF2B5EF4-FFF2-40B4-BE49-F238E27FC236}">
                <a16:creationId xmlns:a16="http://schemas.microsoft.com/office/drawing/2014/main" id="{B5FA67DD-A931-471B-A210-FB4A58DB6B7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672637" y="475984"/>
            <a:ext cx="487363" cy="487363"/>
          </a:xfrm>
          <a:prstGeom prst="rect">
            <a:avLst/>
          </a:prstGeom>
        </p:spPr>
      </p:pic>
      <p:sp>
        <p:nvSpPr>
          <p:cNvPr id="12" name="Triángulo isósceles 11">
            <a:extLst>
              <a:ext uri="{FF2B5EF4-FFF2-40B4-BE49-F238E27FC236}">
                <a16:creationId xmlns:a16="http://schemas.microsoft.com/office/drawing/2014/main" id="{D3B77FBF-B3C5-489A-9927-355713F80941}"/>
              </a:ext>
            </a:extLst>
          </p:cNvPr>
          <p:cNvSpPr/>
          <p:nvPr/>
        </p:nvSpPr>
        <p:spPr>
          <a:xfrm rot="8564945">
            <a:off x="3633866" y="26848"/>
            <a:ext cx="352015" cy="108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130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66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8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 showWhenStopped="0">
                <p:cTn id="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Graphic spid="9" grpId="0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Panorámica</PresentationFormat>
  <Paragraphs>0</Paragraphs>
  <Slides>2</Slides>
  <Notes>0</Notes>
  <HiddenSlides>0</HiddenSlides>
  <MMClips>2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Ainhoa González</dc:creator>
  <cp:lastModifiedBy>Ainhoa González</cp:lastModifiedBy>
  <cp:revision>4</cp:revision>
  <dcterms:created xsi:type="dcterms:W3CDTF">2020-06-21T10:26:55Z</dcterms:created>
  <dcterms:modified xsi:type="dcterms:W3CDTF">2020-06-21T21:02:36Z</dcterms:modified>
</cp:coreProperties>
</file>