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0" autoAdjust="0"/>
    <p:restoredTop sz="94660"/>
  </p:normalViewPr>
  <p:slideViewPr>
    <p:cSldViewPr snapToGrid="0">
      <p:cViewPr varScale="1">
        <p:scale>
          <a:sx n="56" d="100"/>
          <a:sy n="56" d="100"/>
        </p:scale>
        <p:origin x="326" y="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BF84677-B027-45CE-BF52-C79CBB105E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66105083-EDC6-4ED4-8098-CC89AAA046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53163ECA-C367-4E03-8CA2-8035B9CEFB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104E-95F3-4C96-979D-5842EF9DCAC5}" type="datetimeFigureOut">
              <a:rPr lang="de-CH" smtClean="0"/>
              <a:t>05.06.2020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B3489E5-F88D-496C-847D-EC67F80A31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B6EC74C-2296-44EB-9C71-387A4FCCE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B208-B379-4C1B-9C54-7EE302FD2A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03808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05C317A-80F8-4157-BD10-ACDDE55F76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B2628378-791A-4E00-8CEC-3D3F9E4345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6B870F5-4F04-426C-BC5C-A58D99A361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104E-95F3-4C96-979D-5842EF9DCAC5}" type="datetimeFigureOut">
              <a:rPr lang="de-CH" smtClean="0"/>
              <a:t>05.06.2020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584A46-65DB-45A2-9B48-E7ED9A4A6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C78C4CF5-5747-49A1-AE3F-545B91A479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B208-B379-4C1B-9C54-7EE302FD2A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806238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BAE3178C-2B56-46F6-B20D-43403078B1F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402DB71-D2AC-4038-A3EE-DD51003861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5830BDD-E5B8-4DD6-A8B1-6690BD74B2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104E-95F3-4C96-979D-5842EF9DCAC5}" type="datetimeFigureOut">
              <a:rPr lang="de-CH" smtClean="0"/>
              <a:t>05.06.2020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98744E7-AFEF-4AF3-BC19-886C6422E9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999579-1B7D-4FE7-B442-60CFAE3B79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B208-B379-4C1B-9C54-7EE302FD2A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016528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EDA7AA9-F7BA-4DD3-A1F7-B860489C4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2FE4B18-98E2-4F20-9234-382C460784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EFE94D-32A2-43B4-8680-FD8B1018F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104E-95F3-4C96-979D-5842EF9DCAC5}" type="datetimeFigureOut">
              <a:rPr lang="de-CH" smtClean="0"/>
              <a:t>05.06.2020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B9895E6-F7AC-4E78-AF54-F1F643F71D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5BBED7-3B35-4701-90CE-8C648E065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B208-B379-4C1B-9C54-7EE302FD2A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6248455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C173BB4-3B1D-4E7A-86E4-FED43EF76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021B42C7-E187-485B-8E4E-0E6876D8F2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43CDA07-08BA-4D73-8F23-E6D03865A8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104E-95F3-4C96-979D-5842EF9DCAC5}" type="datetimeFigureOut">
              <a:rPr lang="de-CH" smtClean="0"/>
              <a:t>05.06.2020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29A7E761-9703-4372-822B-C7DD90B8F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6772E75E-838D-4AD5-B803-15AD9539DB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B208-B379-4C1B-9C54-7EE302FD2A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06882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0CB1CBE-1129-4151-875A-0A12847768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D7E84881-5F6A-4274-BAF8-D0398778B4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4F56E584-E6FA-42A6-984F-A186E19D35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2225D1B-1390-4416-A89F-069F00A68B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104E-95F3-4C96-979D-5842EF9DCAC5}" type="datetimeFigureOut">
              <a:rPr lang="de-CH" smtClean="0"/>
              <a:t>05.06.2020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874849C8-4A3A-4388-951B-BD960F912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37277AA6-546C-4B99-99DA-E8005B7597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B208-B379-4C1B-9C54-7EE302FD2A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1436487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CD2BE4D-0665-4EDD-8AE1-390FDB091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E1B6356-8AD0-421B-97A6-BE9F0A93EEF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8D68559C-3605-44BD-B0AD-A2D904B295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1F6B4A0-3870-451F-9900-1B78276C2CC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302DF3CA-2F65-43D7-8575-6BBE9A2B969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980F58A3-491E-4A28-AF76-B552FD4D61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104E-95F3-4C96-979D-5842EF9DCAC5}" type="datetimeFigureOut">
              <a:rPr lang="de-CH" smtClean="0"/>
              <a:t>05.06.2020</a:t>
            </a:fld>
            <a:endParaRPr lang="de-CH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B5696196-A59E-45D8-B6EF-5B5261B0C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B9E1B5D3-33E4-4668-A35E-4592B8F7BD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B208-B379-4C1B-9C54-7EE302FD2A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94024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A3E937B-BAFA-4D39-8577-B9C0FE7C3D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232CAD1-71BB-440D-B386-51A4C6A8DC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104E-95F3-4C96-979D-5842EF9DCAC5}" type="datetimeFigureOut">
              <a:rPr lang="de-CH" smtClean="0"/>
              <a:t>05.06.2020</a:t>
            </a:fld>
            <a:endParaRPr lang="de-CH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A4D3CA6-4F9D-4656-BC51-614775B536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71FF96C-3345-4EC4-BC95-EBC604BE9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B208-B379-4C1B-9C54-7EE302FD2A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4131634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AF8AB8CB-AC9F-4453-B5F8-1810C976F8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104E-95F3-4C96-979D-5842EF9DCAC5}" type="datetimeFigureOut">
              <a:rPr lang="de-CH" smtClean="0"/>
              <a:t>05.06.2020</a:t>
            </a:fld>
            <a:endParaRPr lang="de-CH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EA0F2AD5-CBDD-402B-9DA7-497D993F1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29180580-FA91-4E50-A2D5-90BDE39E65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B208-B379-4C1B-9C54-7EE302FD2A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8309674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897D12C-90F8-4701-A5DE-73CF6E1DB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9BC0F84-ACF1-4B82-B631-64884EE2EA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A5CC1F12-D055-440B-9303-BB1D3A02E6E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030DA026-F979-4515-8AA2-757AD7484B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104E-95F3-4C96-979D-5842EF9DCAC5}" type="datetimeFigureOut">
              <a:rPr lang="de-CH" smtClean="0"/>
              <a:t>05.06.2020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67111FD-65B6-45F2-BB90-324B531F6A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840FCC2-2DAF-47A4-9B2D-FB35A8B6B2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B208-B379-4C1B-9C54-7EE302FD2A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015498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EB4C17A-A69A-4C55-9427-F17057A05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8ACE965D-17E2-462F-9536-267844C967A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CH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412FD36-5132-48CD-AC87-87BC4B45CBA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B329B5A-FE5E-4F72-853A-1FD840352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F104E-95F3-4C96-979D-5842EF9DCAC5}" type="datetimeFigureOut">
              <a:rPr lang="de-CH" smtClean="0"/>
              <a:t>05.06.2020</a:t>
            </a:fld>
            <a:endParaRPr lang="de-CH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3F4A5633-FAC4-4E27-9FEF-FFA0ADF659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CH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E95DD7F-4D1B-4256-A511-D86BC37ABF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B2B208-B379-4C1B-9C54-7EE302FD2A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3565140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9CF3CDD-D3CA-4CE2-AD4E-BF8154EFA7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CH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823F3A5A-20DC-46A2-A307-D39B1424D3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CH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31D8C8A4-5228-4B72-8104-3196EE6AB1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F104E-95F3-4C96-979D-5842EF9DCAC5}" type="datetimeFigureOut">
              <a:rPr lang="de-CH" smtClean="0"/>
              <a:t>05.06.2020</a:t>
            </a:fld>
            <a:endParaRPr lang="de-CH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5563B33-DE1B-4B1C-A1FB-B6175770B8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CH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9761089-118D-401C-A986-D716EB8536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B2B208-B379-4C1B-9C54-7EE302FD2A3C}" type="slidenum">
              <a:rPr lang="de-CH" smtClean="0"/>
              <a:t>‹Nr.›</a:t>
            </a:fld>
            <a:endParaRPr lang="de-CH"/>
          </a:p>
        </p:txBody>
      </p:sp>
    </p:spTree>
    <p:extLst>
      <p:ext uri="{BB962C8B-B14F-4D97-AF65-F5344CB8AC3E}">
        <p14:creationId xmlns:p14="http://schemas.microsoft.com/office/powerpoint/2010/main" val="23776531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leichschenkliges Dreieck 3">
            <a:extLst>
              <a:ext uri="{FF2B5EF4-FFF2-40B4-BE49-F238E27FC236}">
                <a16:creationId xmlns:a16="http://schemas.microsoft.com/office/drawing/2014/main" id="{4D75DAD0-C20C-4BB1-AD68-7E0D5BD0E784}"/>
              </a:ext>
            </a:extLst>
          </p:cNvPr>
          <p:cNvSpPr/>
          <p:nvPr/>
        </p:nvSpPr>
        <p:spPr>
          <a:xfrm>
            <a:off x="3516573" y="2900148"/>
            <a:ext cx="2579427" cy="2224585"/>
          </a:xfrm>
          <a:prstGeom prst="triangl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Gleichschenkliges Dreieck 4">
            <a:extLst>
              <a:ext uri="{FF2B5EF4-FFF2-40B4-BE49-F238E27FC236}">
                <a16:creationId xmlns:a16="http://schemas.microsoft.com/office/drawing/2014/main" id="{85FEB535-4D4D-45B2-A72F-3F2C764A11D5}"/>
              </a:ext>
            </a:extLst>
          </p:cNvPr>
          <p:cNvSpPr/>
          <p:nvPr/>
        </p:nvSpPr>
        <p:spPr>
          <a:xfrm rot="3578536">
            <a:off x="5224816" y="2320355"/>
            <a:ext cx="2579427" cy="2224585"/>
          </a:xfrm>
          <a:prstGeom prst="triangle">
            <a:avLst/>
          </a:prstGeom>
          <a:solidFill>
            <a:srgbClr val="FF00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rgbClr val="FF0000"/>
              </a:solidFill>
            </a:endParaRPr>
          </a:p>
        </p:txBody>
      </p:sp>
      <p:sp>
        <p:nvSpPr>
          <p:cNvPr id="6" name="Gleichschenkliges Dreieck 5">
            <a:extLst>
              <a:ext uri="{FF2B5EF4-FFF2-40B4-BE49-F238E27FC236}">
                <a16:creationId xmlns:a16="http://schemas.microsoft.com/office/drawing/2014/main" id="{CC7F4AF4-4E02-43E8-B33A-5E046A4E3EB6}"/>
              </a:ext>
            </a:extLst>
          </p:cNvPr>
          <p:cNvSpPr/>
          <p:nvPr/>
        </p:nvSpPr>
        <p:spPr>
          <a:xfrm>
            <a:off x="6255225" y="2883089"/>
            <a:ext cx="2579427" cy="2224585"/>
          </a:xfrm>
          <a:prstGeom prst="triangle">
            <a:avLst/>
          </a:prstGeom>
          <a:solidFill>
            <a:srgbClr val="00B05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" name="Gleichschenkliges Dreieck 6">
            <a:extLst>
              <a:ext uri="{FF2B5EF4-FFF2-40B4-BE49-F238E27FC236}">
                <a16:creationId xmlns:a16="http://schemas.microsoft.com/office/drawing/2014/main" id="{B758358D-70DE-41D4-BBC9-2AB54C1195BE}"/>
              </a:ext>
            </a:extLst>
          </p:cNvPr>
          <p:cNvSpPr/>
          <p:nvPr/>
        </p:nvSpPr>
        <p:spPr>
          <a:xfrm>
            <a:off x="4902929" y="628269"/>
            <a:ext cx="2579427" cy="2224585"/>
          </a:xfrm>
          <a:prstGeom prst="triangle">
            <a:avLst/>
          </a:prstGeom>
          <a:solidFill>
            <a:srgbClr val="FFFF00"/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 dirty="0"/>
          </a:p>
        </p:txBody>
      </p:sp>
      <p:sp>
        <p:nvSpPr>
          <p:cNvPr id="9" name="Diagonaler Streifen 8">
            <a:extLst>
              <a:ext uri="{FF2B5EF4-FFF2-40B4-BE49-F238E27FC236}">
                <a16:creationId xmlns:a16="http://schemas.microsoft.com/office/drawing/2014/main" id="{08A351B3-71E7-4FF5-AF50-7A10B8A50B78}"/>
              </a:ext>
            </a:extLst>
          </p:cNvPr>
          <p:cNvSpPr/>
          <p:nvPr/>
        </p:nvSpPr>
        <p:spPr>
          <a:xfrm rot="6228741">
            <a:off x="6033866" y="872436"/>
            <a:ext cx="1805867" cy="1720732"/>
          </a:xfrm>
          <a:prstGeom prst="diagStrip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10" name="Diagonaler Streifen 9">
            <a:extLst>
              <a:ext uri="{FF2B5EF4-FFF2-40B4-BE49-F238E27FC236}">
                <a16:creationId xmlns:a16="http://schemas.microsoft.com/office/drawing/2014/main" id="{FB758822-2A04-46C6-9D69-ED25D1D58C20}"/>
              </a:ext>
            </a:extLst>
          </p:cNvPr>
          <p:cNvSpPr/>
          <p:nvPr/>
        </p:nvSpPr>
        <p:spPr>
          <a:xfrm rot="13416193">
            <a:off x="6684610" y="4308116"/>
            <a:ext cx="1805867" cy="1720732"/>
          </a:xfrm>
          <a:prstGeom prst="diagStrip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11" name="Diagonaler Streifen 10">
            <a:extLst>
              <a:ext uri="{FF2B5EF4-FFF2-40B4-BE49-F238E27FC236}">
                <a16:creationId xmlns:a16="http://schemas.microsoft.com/office/drawing/2014/main" id="{CC45BF74-A907-4102-B629-3B03AE89177A}"/>
              </a:ext>
            </a:extLst>
          </p:cNvPr>
          <p:cNvSpPr/>
          <p:nvPr/>
        </p:nvSpPr>
        <p:spPr>
          <a:xfrm rot="20601983">
            <a:off x="3171988" y="3135014"/>
            <a:ext cx="1805867" cy="1720732"/>
          </a:xfrm>
          <a:prstGeom prst="diagStrip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33970DEC-4157-407C-8254-2B90DCAAC24F}"/>
              </a:ext>
            </a:extLst>
          </p:cNvPr>
          <p:cNvSpPr txBox="1"/>
          <p:nvPr/>
        </p:nvSpPr>
        <p:spPr>
          <a:xfrm>
            <a:off x="5688843" y="1700292"/>
            <a:ext cx="1132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dirty="0" err="1"/>
              <a:t>ropa</a:t>
            </a:r>
            <a:endParaRPr lang="de-CH" sz="3600" dirty="0"/>
          </a:p>
        </p:txBody>
      </p:sp>
      <p:sp>
        <p:nvSpPr>
          <p:cNvPr id="13" name="Textfeld 12">
            <a:extLst>
              <a:ext uri="{FF2B5EF4-FFF2-40B4-BE49-F238E27FC236}">
                <a16:creationId xmlns:a16="http://schemas.microsoft.com/office/drawing/2014/main" id="{AB8CFF3D-977E-455F-9E40-523134199B57}"/>
              </a:ext>
            </a:extLst>
          </p:cNvPr>
          <p:cNvSpPr txBox="1"/>
          <p:nvPr/>
        </p:nvSpPr>
        <p:spPr>
          <a:xfrm>
            <a:off x="4007851" y="4178498"/>
            <a:ext cx="152662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dirty="0" err="1"/>
              <a:t>colores</a:t>
            </a:r>
            <a:endParaRPr lang="de-CH" sz="3600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9793C53A-F973-4B14-8145-C23126374B5D}"/>
              </a:ext>
            </a:extLst>
          </p:cNvPr>
          <p:cNvSpPr txBox="1"/>
          <p:nvPr/>
        </p:nvSpPr>
        <p:spPr>
          <a:xfrm>
            <a:off x="5322736" y="2960405"/>
            <a:ext cx="19618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dirty="0" err="1"/>
              <a:t>ciudades</a:t>
            </a:r>
            <a:endParaRPr lang="de-CH" sz="3600" dirty="0"/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96D51041-6602-4992-8F02-792090F01674}"/>
              </a:ext>
            </a:extLst>
          </p:cNvPr>
          <p:cNvSpPr txBox="1"/>
          <p:nvPr/>
        </p:nvSpPr>
        <p:spPr>
          <a:xfrm>
            <a:off x="7049492" y="4171904"/>
            <a:ext cx="11327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dirty="0" err="1"/>
              <a:t>fruta</a:t>
            </a:r>
            <a:endParaRPr lang="de-CH" sz="3600" dirty="0"/>
          </a:p>
        </p:txBody>
      </p:sp>
    </p:spTree>
    <p:extLst>
      <p:ext uri="{BB962C8B-B14F-4D97-AF65-F5344CB8AC3E}">
        <p14:creationId xmlns:p14="http://schemas.microsoft.com/office/powerpoint/2010/main" val="41789634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hteck 1">
            <a:extLst>
              <a:ext uri="{FF2B5EF4-FFF2-40B4-BE49-F238E27FC236}">
                <a16:creationId xmlns:a16="http://schemas.microsoft.com/office/drawing/2014/main" id="{0E3810E6-BC40-4C15-80E8-73A7EB81AF2E}"/>
              </a:ext>
            </a:extLst>
          </p:cNvPr>
          <p:cNvSpPr/>
          <p:nvPr/>
        </p:nvSpPr>
        <p:spPr>
          <a:xfrm>
            <a:off x="1815150" y="2333764"/>
            <a:ext cx="1637730" cy="175032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3" name="Rechteck 2">
            <a:extLst>
              <a:ext uri="{FF2B5EF4-FFF2-40B4-BE49-F238E27FC236}">
                <a16:creationId xmlns:a16="http://schemas.microsoft.com/office/drawing/2014/main" id="{68CCC27D-B1DE-4A20-BDE4-03E5695D1235}"/>
              </a:ext>
            </a:extLst>
          </p:cNvPr>
          <p:cNvSpPr/>
          <p:nvPr/>
        </p:nvSpPr>
        <p:spPr>
          <a:xfrm>
            <a:off x="3643954" y="2333766"/>
            <a:ext cx="1637730" cy="175032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99AEA39D-9BF5-4F80-BA3D-1D00ED3A801E}"/>
              </a:ext>
            </a:extLst>
          </p:cNvPr>
          <p:cNvSpPr/>
          <p:nvPr/>
        </p:nvSpPr>
        <p:spPr>
          <a:xfrm>
            <a:off x="3643954" y="4192137"/>
            <a:ext cx="1637730" cy="175032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F0EA96D8-1A0C-4857-AEA7-A82D4977A476}"/>
              </a:ext>
            </a:extLst>
          </p:cNvPr>
          <p:cNvSpPr/>
          <p:nvPr/>
        </p:nvSpPr>
        <p:spPr>
          <a:xfrm>
            <a:off x="5377221" y="2333765"/>
            <a:ext cx="1637730" cy="175032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7D0F3E25-8F58-4DA0-B433-4D6BF42BF962}"/>
              </a:ext>
            </a:extLst>
          </p:cNvPr>
          <p:cNvSpPr/>
          <p:nvPr/>
        </p:nvSpPr>
        <p:spPr>
          <a:xfrm>
            <a:off x="7110488" y="2333764"/>
            <a:ext cx="1637730" cy="175032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7" name="Rechteck 6">
            <a:extLst>
              <a:ext uri="{FF2B5EF4-FFF2-40B4-BE49-F238E27FC236}">
                <a16:creationId xmlns:a16="http://schemas.microsoft.com/office/drawing/2014/main" id="{0DEBFAE0-9745-42AF-A432-3B9BC2E899FE}"/>
              </a:ext>
            </a:extLst>
          </p:cNvPr>
          <p:cNvSpPr/>
          <p:nvPr/>
        </p:nvSpPr>
        <p:spPr>
          <a:xfrm>
            <a:off x="7110488" y="477671"/>
            <a:ext cx="1637730" cy="1750325"/>
          </a:xfrm>
          <a:prstGeom prst="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/>
          </a:p>
        </p:txBody>
      </p:sp>
      <p:sp>
        <p:nvSpPr>
          <p:cNvPr id="8" name="Diagonaler Streifen 7">
            <a:extLst>
              <a:ext uri="{FF2B5EF4-FFF2-40B4-BE49-F238E27FC236}">
                <a16:creationId xmlns:a16="http://schemas.microsoft.com/office/drawing/2014/main" id="{04477EF8-B998-463D-B7A6-290B892D4373}"/>
              </a:ext>
            </a:extLst>
          </p:cNvPr>
          <p:cNvSpPr/>
          <p:nvPr/>
        </p:nvSpPr>
        <p:spPr>
          <a:xfrm rot="19296694">
            <a:off x="6457115" y="678246"/>
            <a:ext cx="1115671" cy="1349171"/>
          </a:xfrm>
          <a:prstGeom prst="diagStrip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9" name="Diagonaler Streifen 8">
            <a:extLst>
              <a:ext uri="{FF2B5EF4-FFF2-40B4-BE49-F238E27FC236}">
                <a16:creationId xmlns:a16="http://schemas.microsoft.com/office/drawing/2014/main" id="{E0526601-35A3-4375-89E5-047330930EAF}"/>
              </a:ext>
            </a:extLst>
          </p:cNvPr>
          <p:cNvSpPr/>
          <p:nvPr/>
        </p:nvSpPr>
        <p:spPr>
          <a:xfrm rot="2989490">
            <a:off x="3929646" y="1571553"/>
            <a:ext cx="1104653" cy="1308333"/>
          </a:xfrm>
          <a:prstGeom prst="diagStrip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10" name="Diagonaler Streifen 9">
            <a:extLst>
              <a:ext uri="{FF2B5EF4-FFF2-40B4-BE49-F238E27FC236}">
                <a16:creationId xmlns:a16="http://schemas.microsoft.com/office/drawing/2014/main" id="{C49F2BAA-BE43-4615-9344-18F709B03193}"/>
              </a:ext>
            </a:extLst>
          </p:cNvPr>
          <p:cNvSpPr/>
          <p:nvPr/>
        </p:nvSpPr>
        <p:spPr>
          <a:xfrm rot="8421303">
            <a:off x="8277400" y="676241"/>
            <a:ext cx="1115671" cy="1349171"/>
          </a:xfrm>
          <a:prstGeom prst="diagStrip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11" name="Diagonaler Streifen 10">
            <a:extLst>
              <a:ext uri="{FF2B5EF4-FFF2-40B4-BE49-F238E27FC236}">
                <a16:creationId xmlns:a16="http://schemas.microsoft.com/office/drawing/2014/main" id="{508AC65C-5E1F-4819-B6DD-9741D71780CA}"/>
              </a:ext>
            </a:extLst>
          </p:cNvPr>
          <p:cNvSpPr/>
          <p:nvPr/>
        </p:nvSpPr>
        <p:spPr>
          <a:xfrm rot="13844116">
            <a:off x="7407506" y="3558480"/>
            <a:ext cx="1034599" cy="1257808"/>
          </a:xfrm>
          <a:prstGeom prst="diagStrip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12" name="Diagonaler Streifen 11">
            <a:extLst>
              <a:ext uri="{FF2B5EF4-FFF2-40B4-BE49-F238E27FC236}">
                <a16:creationId xmlns:a16="http://schemas.microsoft.com/office/drawing/2014/main" id="{EFADF245-F4DA-4E8C-AB49-87FF303F3EAD}"/>
              </a:ext>
            </a:extLst>
          </p:cNvPr>
          <p:cNvSpPr/>
          <p:nvPr/>
        </p:nvSpPr>
        <p:spPr>
          <a:xfrm rot="19296694">
            <a:off x="1218636" y="2534340"/>
            <a:ext cx="1115671" cy="1349171"/>
          </a:xfrm>
          <a:prstGeom prst="diagStrip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13" name="Diagonaler Streifen 12">
            <a:extLst>
              <a:ext uri="{FF2B5EF4-FFF2-40B4-BE49-F238E27FC236}">
                <a16:creationId xmlns:a16="http://schemas.microsoft.com/office/drawing/2014/main" id="{8B04541A-24AE-4AD5-A605-BC051C067C07}"/>
              </a:ext>
            </a:extLst>
          </p:cNvPr>
          <p:cNvSpPr/>
          <p:nvPr/>
        </p:nvSpPr>
        <p:spPr>
          <a:xfrm rot="13672737">
            <a:off x="2109918" y="3558417"/>
            <a:ext cx="1076788" cy="1197791"/>
          </a:xfrm>
          <a:prstGeom prst="diagStrip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14" name="Diagonaler Streifen 13">
            <a:extLst>
              <a:ext uri="{FF2B5EF4-FFF2-40B4-BE49-F238E27FC236}">
                <a16:creationId xmlns:a16="http://schemas.microsoft.com/office/drawing/2014/main" id="{B945F4B9-F577-4BEF-9330-44A69A6B8B08}"/>
              </a:ext>
            </a:extLst>
          </p:cNvPr>
          <p:cNvSpPr/>
          <p:nvPr/>
        </p:nvSpPr>
        <p:spPr>
          <a:xfrm rot="13672737">
            <a:off x="3910879" y="5458082"/>
            <a:ext cx="1076788" cy="1197791"/>
          </a:xfrm>
          <a:prstGeom prst="diagStrip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CH">
              <a:solidFill>
                <a:schemeClr val="tx1"/>
              </a:solidFill>
            </a:endParaRP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78DB5980-FB11-4B5A-9460-6B2BE413E326}"/>
              </a:ext>
            </a:extLst>
          </p:cNvPr>
          <p:cNvSpPr txBox="1"/>
          <p:nvPr/>
        </p:nvSpPr>
        <p:spPr>
          <a:xfrm rot="18738548">
            <a:off x="3747268" y="2800617"/>
            <a:ext cx="155255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dirty="0">
                <a:solidFill>
                  <a:schemeClr val="bg1"/>
                </a:solidFill>
              </a:rPr>
              <a:t>verbos</a:t>
            </a: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A342DAB8-5ACF-42DB-BA13-9F147117B4AF}"/>
              </a:ext>
            </a:extLst>
          </p:cNvPr>
          <p:cNvSpPr txBox="1"/>
          <p:nvPr/>
        </p:nvSpPr>
        <p:spPr>
          <a:xfrm rot="18413192">
            <a:off x="5563906" y="2785925"/>
            <a:ext cx="1495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dirty="0" err="1">
                <a:solidFill>
                  <a:schemeClr val="bg1"/>
                </a:solidFill>
              </a:rPr>
              <a:t>oficios</a:t>
            </a:r>
            <a:endParaRPr lang="de-CH" sz="3600" dirty="0">
              <a:solidFill>
                <a:schemeClr val="bg1"/>
              </a:solidFill>
            </a:endParaRPr>
          </a:p>
        </p:txBody>
      </p:sp>
      <p:sp>
        <p:nvSpPr>
          <p:cNvPr id="17" name="Textfeld 16">
            <a:extLst>
              <a:ext uri="{FF2B5EF4-FFF2-40B4-BE49-F238E27FC236}">
                <a16:creationId xmlns:a16="http://schemas.microsoft.com/office/drawing/2014/main" id="{C5C0721C-3BEE-49A5-BCAB-F4BADD9229DA}"/>
              </a:ext>
            </a:extLst>
          </p:cNvPr>
          <p:cNvSpPr txBox="1"/>
          <p:nvPr/>
        </p:nvSpPr>
        <p:spPr>
          <a:xfrm rot="18905283">
            <a:off x="1658389" y="2785924"/>
            <a:ext cx="20151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dirty="0" err="1">
                <a:solidFill>
                  <a:schemeClr val="bg1"/>
                </a:solidFill>
              </a:rPr>
              <a:t>nombres</a:t>
            </a:r>
            <a:endParaRPr lang="de-CH" sz="3600" dirty="0">
              <a:solidFill>
                <a:schemeClr val="bg1"/>
              </a:solidFill>
            </a:endParaRPr>
          </a:p>
        </p:txBody>
      </p:sp>
      <p:sp>
        <p:nvSpPr>
          <p:cNvPr id="18" name="Textfeld 17">
            <a:extLst>
              <a:ext uri="{FF2B5EF4-FFF2-40B4-BE49-F238E27FC236}">
                <a16:creationId xmlns:a16="http://schemas.microsoft.com/office/drawing/2014/main" id="{5304FD41-1D75-4B93-A921-AF9788EAFFE3}"/>
              </a:ext>
            </a:extLst>
          </p:cNvPr>
          <p:cNvSpPr txBox="1"/>
          <p:nvPr/>
        </p:nvSpPr>
        <p:spPr>
          <a:xfrm rot="18322825">
            <a:off x="7190772" y="2805450"/>
            <a:ext cx="1495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dirty="0" err="1">
                <a:solidFill>
                  <a:schemeClr val="bg1"/>
                </a:solidFill>
              </a:rPr>
              <a:t>países</a:t>
            </a:r>
            <a:endParaRPr lang="de-CH" sz="3600" dirty="0">
              <a:solidFill>
                <a:schemeClr val="bg1"/>
              </a:solidFill>
            </a:endParaRP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B47F5372-B2F4-4DBC-9BDA-692DAA2A2557}"/>
              </a:ext>
            </a:extLst>
          </p:cNvPr>
          <p:cNvSpPr txBox="1"/>
          <p:nvPr/>
        </p:nvSpPr>
        <p:spPr>
          <a:xfrm rot="18154952">
            <a:off x="7210188" y="1027660"/>
            <a:ext cx="14952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dirty="0" err="1">
                <a:solidFill>
                  <a:schemeClr val="bg1"/>
                </a:solidFill>
              </a:rPr>
              <a:t>flores</a:t>
            </a:r>
            <a:endParaRPr lang="de-CH" sz="3600" dirty="0">
              <a:solidFill>
                <a:schemeClr val="bg1"/>
              </a:solidFill>
            </a:endParaRPr>
          </a:p>
        </p:txBody>
      </p:sp>
      <p:sp>
        <p:nvSpPr>
          <p:cNvPr id="20" name="Textfeld 19">
            <a:extLst>
              <a:ext uri="{FF2B5EF4-FFF2-40B4-BE49-F238E27FC236}">
                <a16:creationId xmlns:a16="http://schemas.microsoft.com/office/drawing/2014/main" id="{F82FAC8E-EEC0-44BD-B73E-677EF70FF28C}"/>
              </a:ext>
            </a:extLst>
          </p:cNvPr>
          <p:cNvSpPr txBox="1"/>
          <p:nvPr/>
        </p:nvSpPr>
        <p:spPr>
          <a:xfrm rot="18566085">
            <a:off x="3505098" y="4651139"/>
            <a:ext cx="18883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CH" sz="3600" dirty="0" err="1">
                <a:solidFill>
                  <a:schemeClr val="bg1"/>
                </a:solidFill>
              </a:rPr>
              <a:t>verduras</a:t>
            </a:r>
            <a:endParaRPr lang="de-CH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2982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10</Words>
  <Application>Microsoft Office PowerPoint</Application>
  <PresentationFormat>Breitbild</PresentationFormat>
  <Paragraphs>10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Laura Höchli</dc:creator>
  <cp:lastModifiedBy>Laura Höchli</cp:lastModifiedBy>
  <cp:revision>3</cp:revision>
  <dcterms:created xsi:type="dcterms:W3CDTF">2020-06-05T16:21:34Z</dcterms:created>
  <dcterms:modified xsi:type="dcterms:W3CDTF">2020-06-05T16:31:05Z</dcterms:modified>
</cp:coreProperties>
</file>