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33CC33"/>
    <a:srgbClr val="FFCC66"/>
    <a:srgbClr val="FF9900"/>
    <a:srgbClr val="FF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39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07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78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24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62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1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3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1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51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0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82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CEACB-AFEA-4191-9317-6936AE3360AE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C768-4EEF-4796-861F-EC5C2DBAF5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08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7ECCBEF-25FB-4586-B641-77BD354F2320}"/>
              </a:ext>
            </a:extLst>
          </p:cNvPr>
          <p:cNvSpPr txBox="1"/>
          <p:nvPr/>
        </p:nvSpPr>
        <p:spPr>
          <a:xfrm>
            <a:off x="1009650" y="1485900"/>
            <a:ext cx="308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Miss Kindergarten" panose="02000000000000000000" pitchFamily="2" charset="0"/>
              </a:rPr>
              <a:t>Texto aquí </a:t>
            </a:r>
            <a:endParaRPr lang="es-ES" b="1" dirty="0">
              <a:latin typeface="KG Miss Kindergarten" panose="02000000000000000000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2EA5CA-9EEB-428C-9A4D-AAFA2AAE92CD}"/>
              </a:ext>
            </a:extLst>
          </p:cNvPr>
          <p:cNvSpPr txBox="1"/>
          <p:nvPr/>
        </p:nvSpPr>
        <p:spPr>
          <a:xfrm>
            <a:off x="1009650" y="4694993"/>
            <a:ext cx="308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Miss Kindergarten" panose="02000000000000000000" pitchFamily="2" charset="0"/>
              </a:rPr>
              <a:t>Texto aquí </a:t>
            </a:r>
            <a:endParaRPr lang="es-ES" b="1" dirty="0">
              <a:latin typeface="KG Miss Kindergarten" panose="02000000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B772576-8292-443A-B7A7-570886B8A3C9}"/>
              </a:ext>
            </a:extLst>
          </p:cNvPr>
          <p:cNvSpPr txBox="1"/>
          <p:nvPr/>
        </p:nvSpPr>
        <p:spPr>
          <a:xfrm>
            <a:off x="6457950" y="3993657"/>
            <a:ext cx="1962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Miss Kindergarten" panose="02000000000000000000" pitchFamily="2" charset="0"/>
              </a:rPr>
              <a:t>Texto aquí </a:t>
            </a:r>
            <a:endParaRPr lang="es-ES" b="1" dirty="0">
              <a:latin typeface="KG Miss Kindergarten" panose="02000000000000000000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1A015B4-9F2E-4C34-B3F9-3AE4BDB173C9}"/>
              </a:ext>
            </a:extLst>
          </p:cNvPr>
          <p:cNvSpPr txBox="1"/>
          <p:nvPr/>
        </p:nvSpPr>
        <p:spPr>
          <a:xfrm>
            <a:off x="5448300" y="1485900"/>
            <a:ext cx="1133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KG Miss Kindergarten" panose="02000000000000000000" pitchFamily="2" charset="0"/>
              </a:rPr>
              <a:t>Texto aquí </a:t>
            </a:r>
            <a:endParaRPr lang="es-ES" sz="1200" b="1" dirty="0">
              <a:latin typeface="KG Miss Kindergarten" panose="02000000000000000000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2186E43-5D55-4648-BFCB-F6E4C0594387}"/>
              </a:ext>
            </a:extLst>
          </p:cNvPr>
          <p:cNvSpPr txBox="1"/>
          <p:nvPr/>
        </p:nvSpPr>
        <p:spPr>
          <a:xfrm>
            <a:off x="6881812" y="1485900"/>
            <a:ext cx="1133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KG Miss Kindergarten" panose="02000000000000000000" pitchFamily="2" charset="0"/>
              </a:rPr>
              <a:t>Texto aquí </a:t>
            </a:r>
            <a:endParaRPr lang="es-ES" sz="1200" b="1" dirty="0">
              <a:latin typeface="KG Miss Kindergarten" panose="02000000000000000000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513F9F-69B8-41C6-A7C4-B1B3D21F1DE8}"/>
              </a:ext>
            </a:extLst>
          </p:cNvPr>
          <p:cNvSpPr txBox="1"/>
          <p:nvPr/>
        </p:nvSpPr>
        <p:spPr>
          <a:xfrm>
            <a:off x="8253412" y="1485900"/>
            <a:ext cx="1133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KG Miss Kindergarten" panose="02000000000000000000" pitchFamily="2" charset="0"/>
              </a:rPr>
              <a:t>Texto aquí </a:t>
            </a:r>
            <a:endParaRPr lang="es-ES" sz="1200" b="1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47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Miss Kindergarten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casas</dc:creator>
  <cp:lastModifiedBy>elena casas</cp:lastModifiedBy>
  <cp:revision>9</cp:revision>
  <dcterms:created xsi:type="dcterms:W3CDTF">2020-06-06T16:55:03Z</dcterms:created>
  <dcterms:modified xsi:type="dcterms:W3CDTF">2020-06-06T17:37:57Z</dcterms:modified>
</cp:coreProperties>
</file>