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AD10-5107-4D03-BE8D-514C3DB24832}" type="datetimeFigureOut">
              <a:rPr lang="es-ES" smtClean="0"/>
              <a:t>15/06/2020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E56D-F596-4CD1-82D2-EDD698FA0B4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3071833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Patrick Hand SC" pitchFamily="2" charset="0"/>
              </a:rPr>
              <a:t>Todo un mundo de </a:t>
            </a:r>
            <a:r>
              <a:rPr lang="es-ES" b="1" spc="600" dirty="0" smtClean="0">
                <a:latin typeface="Patrick Hand SC" pitchFamily="2" charset="0"/>
              </a:rPr>
              <a:t>tipografías</a:t>
            </a:r>
            <a:r>
              <a:rPr lang="es-ES" spc="600" dirty="0" smtClean="0">
                <a:latin typeface="Patrick Hand SC" pitchFamily="2" charset="0"/>
              </a:rPr>
              <a:t>,</a:t>
            </a:r>
            <a:r>
              <a:rPr lang="es-ES" dirty="0" smtClean="0">
                <a:latin typeface="Patrick Hand SC" pitchFamily="2" charset="0"/>
              </a:rPr>
              <a:t> cuando piensas que ya tienes tu favorita, aparece otra que te gusta todavía </a:t>
            </a:r>
            <a:r>
              <a:rPr lang="es-ES" b="1" spc="600" dirty="0" smtClean="0">
                <a:latin typeface="Patrick Hand SC" pitchFamily="2" charset="0"/>
              </a:rPr>
              <a:t>más</a:t>
            </a:r>
            <a:r>
              <a:rPr lang="es-ES" dirty="0" smtClean="0">
                <a:latin typeface="Patrick Hand SC" pitchFamily="2" charset="0"/>
              </a:rPr>
              <a:t>. </a:t>
            </a:r>
            <a:endParaRPr lang="es-ES" dirty="0">
              <a:latin typeface="Patrick Hand SC" pitchFamily="2" charset="0"/>
            </a:endParaRPr>
          </a:p>
        </p:txBody>
      </p:sp>
      <p:sp>
        <p:nvSpPr>
          <p:cNvPr id="4" name="3 Marco"/>
          <p:cNvSpPr/>
          <p:nvPr/>
        </p:nvSpPr>
        <p:spPr>
          <a:xfrm>
            <a:off x="214282" y="1071546"/>
            <a:ext cx="8715404" cy="4071966"/>
          </a:xfrm>
          <a:prstGeom prst="fram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Todo un mundo de tipografías, cuando piensas que ya tienes tu favorita, aparece otra que te gusta todavía más.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Todo un mundo de tipografías, cuando piensas que ya tienes tu favorita, aparece otra que te gusta todavía más. </dc:title>
  <dc:creator>Usuario</dc:creator>
  <cp:lastModifiedBy>Usuario</cp:lastModifiedBy>
  <cp:revision>1</cp:revision>
  <dcterms:created xsi:type="dcterms:W3CDTF">2020-06-15T13:36:30Z</dcterms:created>
  <dcterms:modified xsi:type="dcterms:W3CDTF">2020-06-15T13:39:38Z</dcterms:modified>
</cp:coreProperties>
</file>