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6FF"/>
    <a:srgbClr val="9BD2F7"/>
    <a:srgbClr val="76C6FF"/>
    <a:srgbClr val="C5FF84"/>
    <a:srgbClr val="6A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A3E92-BD9F-F346-913E-5D9A7890A114}" type="datetimeFigureOut">
              <a:rPr lang="es-ES" smtClean="0"/>
              <a:t>2/6/20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E30A3-303B-E14C-873E-1C29AF19B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4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E30A3-303B-E14C-873E-1C29AF19B8F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54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64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6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1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03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9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80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07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20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33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92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58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65E4-BC09-6941-95C4-7EC44CC6FDA4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C53C-4829-DB40-9403-6899464C8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83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ECD716A-FE89-D145-A22C-00775100F0E2}"/>
              </a:ext>
            </a:extLst>
          </p:cNvPr>
          <p:cNvSpPr/>
          <p:nvPr/>
        </p:nvSpPr>
        <p:spPr>
          <a:xfrm>
            <a:off x="0" y="12010"/>
            <a:ext cx="9906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6C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B81BB0E8-2659-B742-BC57-DF6F1EBE9557}"/>
              </a:ext>
            </a:extLst>
          </p:cNvPr>
          <p:cNvSpPr/>
          <p:nvPr/>
        </p:nvSpPr>
        <p:spPr>
          <a:xfrm>
            <a:off x="771898" y="670559"/>
            <a:ext cx="8808720" cy="56489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EA629955-6AF1-A04B-AD7B-5A2363605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03527" flipH="1">
            <a:off x="8310059" y="-98557"/>
            <a:ext cx="1538233" cy="1538233"/>
          </a:xfrm>
          <a:prstGeom prst="rect">
            <a:avLst/>
          </a:prstGeom>
        </p:spPr>
      </p:pic>
      <p:pic>
        <p:nvPicPr>
          <p:cNvPr id="9" name="Imagen 8" descr="Imagen que contiene señal&#10;&#10;Descripción generada automáticamente">
            <a:extLst>
              <a:ext uri="{FF2B5EF4-FFF2-40B4-BE49-F238E27FC236}">
                <a16:creationId xmlns:a16="http://schemas.microsoft.com/office/drawing/2014/main" id="{7B480F45-FF42-5940-A453-E3694C42EC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0" y="4311946"/>
            <a:ext cx="2575034" cy="257503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267E05A-45D7-8B47-94BA-07E67FD554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820" y="315310"/>
            <a:ext cx="1506702" cy="1506702"/>
          </a:xfrm>
          <a:prstGeom prst="rect">
            <a:avLst/>
          </a:prstGeom>
        </p:spPr>
      </p:pic>
      <p:pic>
        <p:nvPicPr>
          <p:cNvPr id="15" name="Imagen 14" descr="Imagen que contiene señal, dibujo&#10;&#10;Descripción generada automáticamente">
            <a:extLst>
              <a:ext uri="{FF2B5EF4-FFF2-40B4-BE49-F238E27FC236}">
                <a16:creationId xmlns:a16="http://schemas.microsoft.com/office/drawing/2014/main" id="{D1D55235-26C7-964C-9D64-330A890F6A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0858" y="5192602"/>
            <a:ext cx="1506702" cy="1506702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68B3E439-0534-D649-B030-F2193C475E69}"/>
              </a:ext>
            </a:extLst>
          </p:cNvPr>
          <p:cNvSpPr txBox="1"/>
          <p:nvPr/>
        </p:nvSpPr>
        <p:spPr>
          <a:xfrm>
            <a:off x="2496842" y="784882"/>
            <a:ext cx="51358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7200" dirty="0">
                <a:latin typeface="Hooman Stitch" pitchFamily="2" charset="0"/>
              </a:rPr>
              <a:t>DIPLOMA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E45832D-C0F5-9742-856A-04F252FED65A}"/>
              </a:ext>
            </a:extLst>
          </p:cNvPr>
          <p:cNvSpPr txBox="1"/>
          <p:nvPr/>
        </p:nvSpPr>
        <p:spPr>
          <a:xfrm>
            <a:off x="3973348" y="6433842"/>
            <a:ext cx="195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CURSO 2019-2020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7CEFAAC-4F8F-9047-869D-EAE6D801919E}"/>
              </a:ext>
            </a:extLst>
          </p:cNvPr>
          <p:cNvCxnSpPr>
            <a:cxnSpLocks/>
          </p:cNvCxnSpPr>
          <p:nvPr/>
        </p:nvCxnSpPr>
        <p:spPr>
          <a:xfrm>
            <a:off x="1832522" y="3100552"/>
            <a:ext cx="647065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6750CF1-F080-2943-83D3-FB56073B79E5}"/>
              </a:ext>
            </a:extLst>
          </p:cNvPr>
          <p:cNvSpPr txBox="1"/>
          <p:nvPr/>
        </p:nvSpPr>
        <p:spPr>
          <a:xfrm>
            <a:off x="1782138" y="3577569"/>
            <a:ext cx="6457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Cursive standard" pitchFamily="2" charset="0"/>
              </a:rPr>
              <a:t>Por ser buen compañero/a, creativo/a, cocinero/a, médico/a, comprometido/a y trabajador/a.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6BD2A38-977E-524B-BF7C-AFBACC7BD490}"/>
              </a:ext>
            </a:extLst>
          </p:cNvPr>
          <p:cNvSpPr txBox="1"/>
          <p:nvPr/>
        </p:nvSpPr>
        <p:spPr>
          <a:xfrm>
            <a:off x="2724075" y="4658263"/>
            <a:ext cx="1353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TUTOR/A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A55BE34-0612-B640-B284-339AA7FA1CD3}"/>
              </a:ext>
            </a:extLst>
          </p:cNvPr>
          <p:cNvSpPr txBox="1"/>
          <p:nvPr/>
        </p:nvSpPr>
        <p:spPr>
          <a:xfrm>
            <a:off x="6278738" y="4658263"/>
            <a:ext cx="175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CEIP KUMUBOX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D0EACFE-E23C-D443-9C2C-8CCC496CD84B}"/>
              </a:ext>
            </a:extLst>
          </p:cNvPr>
          <p:cNvCxnSpPr/>
          <p:nvPr/>
        </p:nvCxnSpPr>
        <p:spPr>
          <a:xfrm>
            <a:off x="2496842" y="5039639"/>
            <a:ext cx="13983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1062468A-95C3-334D-8338-F47F54694FAB}"/>
              </a:ext>
            </a:extLst>
          </p:cNvPr>
          <p:cNvCxnSpPr>
            <a:cxnSpLocks/>
          </p:cNvCxnSpPr>
          <p:nvPr/>
        </p:nvCxnSpPr>
        <p:spPr>
          <a:xfrm>
            <a:off x="6278738" y="5039639"/>
            <a:ext cx="17500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381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36</Words>
  <Application>Microsoft Macintosh PowerPoint</Application>
  <PresentationFormat>A4 (210 x 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Cursive standard</vt:lpstr>
      <vt:lpstr>Hooman Stitch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fatima rodriguez</dc:creator>
  <cp:lastModifiedBy>fatima rodriguez</cp:lastModifiedBy>
  <cp:revision>9</cp:revision>
  <dcterms:created xsi:type="dcterms:W3CDTF">2020-06-02T13:58:48Z</dcterms:created>
  <dcterms:modified xsi:type="dcterms:W3CDTF">2020-06-02T19:14:07Z</dcterms:modified>
</cp:coreProperties>
</file>