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BE50-14A5-43DE-8073-AB1DAA93538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AC76-2405-483F-B617-59926BA0F6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02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BE50-14A5-43DE-8073-AB1DAA93538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AC76-2405-483F-B617-59926BA0F6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0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BE50-14A5-43DE-8073-AB1DAA93538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AC76-2405-483F-B617-59926BA0F6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86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BE50-14A5-43DE-8073-AB1DAA93538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AC76-2405-483F-B617-59926BA0F6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BE50-14A5-43DE-8073-AB1DAA93538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AC76-2405-483F-B617-59926BA0F6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5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BE50-14A5-43DE-8073-AB1DAA93538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AC76-2405-483F-B617-59926BA0F6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BE50-14A5-43DE-8073-AB1DAA93538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AC76-2405-483F-B617-59926BA0F6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8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BE50-14A5-43DE-8073-AB1DAA93538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AC76-2405-483F-B617-59926BA0F6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7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BE50-14A5-43DE-8073-AB1DAA93538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AC76-2405-483F-B617-59926BA0F6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65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BE50-14A5-43DE-8073-AB1DAA93538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AC76-2405-483F-B617-59926BA0F6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3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BE50-14A5-43DE-8073-AB1DAA93538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AC76-2405-483F-B617-59926BA0F6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DBE50-14A5-43DE-8073-AB1DAA93538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AAC76-2405-483F-B617-59926BA0F6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2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51710" y="2032000"/>
            <a:ext cx="9144000" cy="4426527"/>
          </a:xfrm>
        </p:spPr>
        <p:txBody>
          <a:bodyPr>
            <a:normAutofit/>
          </a:bodyPr>
          <a:lstStyle/>
          <a:p>
            <a:r>
              <a:rPr lang="es-ES" sz="7200" dirty="0" err="1" smtClean="0">
                <a:latin typeface="KG God Gave Me You" panose="02000505000000020003" pitchFamily="2" charset="0"/>
              </a:rPr>
              <a:t>Every</a:t>
            </a:r>
            <a:r>
              <a:rPr lang="es-ES" sz="7200" dirty="0" smtClean="0">
                <a:latin typeface="KG God Gave Me You" panose="02000505000000020003" pitchFamily="2" charset="0"/>
              </a:rPr>
              <a:t> </a:t>
            </a:r>
            <a:r>
              <a:rPr lang="es-ES" sz="7200" dirty="0" err="1" smtClean="0">
                <a:latin typeface="KG God Gave Me You" panose="02000505000000020003" pitchFamily="2" charset="0"/>
              </a:rPr>
              <a:t>expert</a:t>
            </a:r>
            <a:r>
              <a:rPr lang="es-ES" sz="7200" dirty="0" smtClean="0">
                <a:latin typeface="KG God Gave Me You" panose="02000505000000020003" pitchFamily="2" charset="0"/>
              </a:rPr>
              <a:t> </a:t>
            </a:r>
            <a:r>
              <a:rPr lang="es-ES" sz="7200" dirty="0" err="1" smtClean="0">
                <a:latin typeface="KG God Gave Me You" panose="02000505000000020003" pitchFamily="2" charset="0"/>
              </a:rPr>
              <a:t>was</a:t>
            </a:r>
            <a:r>
              <a:rPr lang="es-ES" sz="7200" dirty="0" smtClean="0">
                <a:latin typeface="KG God Gave Me You" panose="02000505000000020003" pitchFamily="2" charset="0"/>
              </a:rPr>
              <a:t> once a </a:t>
            </a:r>
            <a:r>
              <a:rPr lang="es-ES" sz="7200" dirty="0" smtClean="0">
                <a:latin typeface="KG Keep Your Head Up" panose="02000506000000020004" pitchFamily="2" charset="0"/>
              </a:rPr>
              <a:t>BEGINNER</a:t>
            </a:r>
            <a:endParaRPr lang="en-US" sz="7200" dirty="0">
              <a:latin typeface="KG Keep Your Head Up" panose="02000506000000020004" pitchFamily="2" charset="0"/>
            </a:endParaRPr>
          </a:p>
        </p:txBody>
      </p:sp>
      <p:sp>
        <p:nvSpPr>
          <p:cNvPr id="7" name="AutoShape 2" descr="data:image/png;base64,iVBORw0KGgoAAAANSUhEUgAAB4AAAALGCAYAAACkm4wQAAAgAElEQVR4Xuy9CZhlVZmm+6219xnjxJjznMzzDAKCiAioqICAWA4I1nDL7irvLavb6hq6q61bdft23ccuLO0WKG2BrqqGUgsFLAFFLASRZAaZhJyHyIwpI+JEnPnsve6zz8kEMjMi45y153O+8xhPZJL7/9da779CX/lzrS2UUgr8kAAJxJaANT6K/C1/g8rzT0PVqlrrSH34EiQ/eBHkQJ9WfCtBcncexuO/gtg5ClhWKyEQVQtisgI5UwXqdksxbz1kSNiL07D7UoAh2os9zNOibEFMVyALzpxUI7eSAtj/ZavGXIWlAOfXbXxU0oC9JAPVk2jm67RP3YYxWoSYrbXHZmgAeP97gMsuApxf80MCJEACJKBFgM4wDzY6g9Z+8jWIzuArXiYnARIggYUI0BnoDAvtkcj8OZ0hMqXgREiABLqTAJ0h2s4g2ADuzh9MrrpzCJQe/hFm7r4D1shurUXJwX6kb7oOiVOPA0xTK0erQXLjHohHX4CcnIFAiw3Omg05XYGYqTYawmixp6p6k81matJodXoLP2cpyLEiZL7aXgNz4cyNRrK9KAO739uGdStDB/WM0/iVTgPYqWOrn8H+ZvP38vey+dsqMz5HAiRAAvMQoDPMDYbOEL0fGTpD9GrCGZEACXQXAToDnSEuO57OEJdKcZ4kQAKdSoDOEG1nYAO4U3/yuK6uIGBPTyL/za+j/ORjUJWy1poT552J9HUfhFy2WCu+7aDn34R85tcw8mWIFpu5jRO1hTpEsQZRsZoNxMOdrhWAtbQHqj/p6UlaZ3w5UmzMwcuPSkioviTsgTSQkF6mjlQuMVuFHC213ABuNO8vfjfEx64AlgS0PyNFjJMhARIgAe8I0BnmYUln8G6TeZiJzuAhTKYiARIggTYJ0BnoDG1umVAfpzOEip+DkwAJdDkBOkP0nYEN4C7/IeXy403AafzO3Hkr6ju3ay1EZNJIf/oqJM49HSKd0sqhE6Re2gj53JswxmcglQBEi6eBnUZwqQ45Xjp8EzZpwFrRA5Xx9kSznCxD7i0DtTavoz4MJJUyoPpSsJ1mtRm95q9w1mrZzZPXpoRy5thiuQ5ZdtWCsacIUaod/iS3c6120oByTkNfcyXkeecB2azOVmMMCZAACZDAPgJ0hnm2Ap3Bs58ROoNnKJmIBEiABEIlQGegM/i9AekMfhNmfhIgARIIhgCdIfrOwAZwMD8LHIUEPCdgFwuYuf0bKP38p1DFglZ+89gjkL7xWhhrV2rFuwlSr2+FeGUL5M4JGFUF0UYT2Ng122gEz/dRA6nGdcrOyVovP9J5H/HekjcNYKfJmTabJ39zSU/fU+zVmh3G77x6WyUMqB4TKpvQm69Co4EuJssQc73T2WkwJ2Ujv9O8d77kuy+AeM97Ifr57l+v6so8JEAC3UeAzkBn8HvX0xn8Jsz8JEACJBAMAToDncHvnUZn8Jsw85MACZBAMAToDPFwBjaAg/l54Cgk4DmB6ssvYPq2r6K+dZNebiGQ+uilSF1+IUR/r14Ol1FqZAJ4cwfkm8PN08BwTpce/nipKNYhRwqHPQFsL+tpnqiVukdV515Y4/Sx8w7bcr3ldxEfkkmKRmNa9STgvHPQOQHs9TxdlqUR3lir06wt1A64btuZrz2Ubsxda97OO52dBnChBuFc4+38xxSA01x2GuJO4zf9NhNx2pmQ778UYmiRF8tiDhIgARLoSgJ0hvlf3UBncP8jQWdwz5AZSIAESCAqBOgMdAY/9yKdwU+6zE0CJEACwRKgM8TDGdgADvbngqORgCcEVK2G2bvvQPGh+2BPT2nllIsHkbnpOpgnHQuYhlYOT4JsG+qN7cDGnZC7JiDzpUYjWIi5T++KfBVyvAhRnf8aZmtlDqo3sWAzue3526rZvJyqoHFlUTsf53Sr0/jdd7K1cT11BK98bizJVjCcdx3PVOd817LKmrCXZhsNW61PzW400fefAm5cK+1chZ0wDrlemg1gLcIMIgESIIG3CNAZ6Ay+/jjQGXzFy+QkQAIkECQBOgOdwdf9RmfwFS+TkwAJkECQBOgM8XEGNoCD/MngWCTgEQHn1O/0bTej+trLgDX/3zY53HCJC89G+mMfgFwajZOVaqYAtXkXxM4xyN2TkFMFSNu5GtppCr59knfB9/AKAWt1rnHC1pePc4J1pto8Geu8k9hSzSap87X/40zXOelryMZVyY2rqJ3TrU6T02maGt6eTPZ6naJqQe4uzH/NthTNdyznfGiyH7QYNoC9ri7zkQAJdBsBOkN5/lc30Blc/zjQGVwjZAISIAESiAwBOgOdwc/NSGfwky5zkwAJkECwBOgM8XEGNoCD/dngaCTgCYHCD/4Jzpc1MaaVT2QzSH/maiTOORUindLK4VeQKpWhtgxDjExCFisQU4XmV6nqnAuGHC9DTlUazdc5P6aEtSrXOGnr28dpTFes5ilgywbqzj3GzeuMGx/n8LIhoZxGr3PqN2k0fg+/+76WM69911M7jWdnXI1rsJ21NRrAzlXX83ycE8B2f8r3ZrY46xzIi98PMTjoWzmZmARIgAQ6mQCdgc4w5/6mM3Tyjz3XRgIkQAJaBOgMdAY6g9aPDoNIgARIoOsI0Bni4wxsAHfdjycXHHcC1tgopm/9G1SffxqqVtVajnni0Uh/5mMw1qzQig8qyGkGY2QvMDoFOVuGdE6mbhyFHJsBnEanZTevERbOe2SN5ntkM0nA6Wn73WwNCkKL4zjv0mm8V9c5mex8nAawc920857hOa5WPlzalhrAQ+nGu4D9vsZavudiyHdfCPSG857qFvHzMRIgARKIJAE6A51hro1JZ4jkjysnRQIkQAKhEqAz0BnoDKH+CHJwEiABEogNATpDvJyBDeDY/GhxoiTQJFB6+EeYufsOWCO79ZAYEumrL0fykndD9OX0coQVValCbB1pnAhuNIBrFkTdgnJOuZoGVNI59atgvrodYroQ1iwDH7fRsJ0oQczWDrmK2h7KwB5MtdWobaUBrAbSsBelm9db+/gxPnwlxBlnAem0j6MwNQmQAAl0JgE6A53h4J1NZ+jMn3WuigRIgATcEqAz0BnoDG5/ihhPAiRAAt1BgM4QL2dgA7g7fi65yg4hYE9PIf/Nr6G84TGocllrVXLZYmRuug7mCUcBhqGVI9JBxTKMe5+AsWuia44By9Ei5HQFcN5HfPAnIWEtzbb1vl5RtiD3LHAF9KL2G8s6+8b45Gcgjj+xM/eqDhDGkAAJkECLBOgMLYCiMxwIic7QwqbhIyRAAiTQeQToDC3UlM5AZ2hhm/AREiABEuh0AnSGFiocMWdgA7iFmvEREogKgfKTj2PmzltQ37lde0rJ956L1FWXQS4Z0s4R9UDxvX+FuXUMokvugTZ2zLx99fMcxXHe1WsvzjTeR9zKR+SrkOMliKo17+P2sn3vANZ4x3Arc3CeEb19kL/xaYh161sN4XMkQAIkQAL7CNAZWtsKdIYDOdEZWts3fIoESIAEOokAnaG1atIZ6Ayt7RQ+RQIkQAKdS4DO0Fpto+QMbAC3VjM+RQKhE1DFAvK334LSzx+G82udj8hlkbnhYzDPOgUildRJEY+YHz8F8/VdjXcGd8NnoQaw855ee2kWdi4BLNCwFTUbcqx46HXS7wQpBayVOaiehK/vWhYnnwJ52QchFi3uhjJyjSRAAiTgGQE6Qxso6QwHwqIztLF5+CgJkAAJxJ8AnaGNGtIZ6AxtbBc+SgIkQAKdRoDO0EZFI+QMbAC3UTc+SgJhEqi+/AKmb/sq6ls3aU/DPOU4pD99FYxVy7VzxCJwyzCMn70EY+9MV1wD7VzXLPPVA9//e1ChVDbReBdwo2k7TxPYeS+gmK40c9XteUutMibs5T1QKR+vEJcS8kMfgTzjTCCdicW24yRJgARIICoE6AxtVILOcAgsOkMb+4ePkgAJkEDMCdAZ2iggnYHO0MZ24aMkQAIk0GkE6AxtVDRCzsAGcBt146MkEBYBVath9u7bUXzofjh37Wt9TAPpaz+E5MXnQuR6tFLEJshWED/4OcwtYxBzvBY3NutocaJipgo5dvgrm51UTuNWDaSg0iaUcx30/kawpSDKdYjpKmShOve7hN8xF3tRGvZgGs7JYt8+g0Mwrr2+ef2zEL4Nw8QkQAIk0GkE6AxtVpTOMCcwOkOb+4iPkwAJkEAMCdAZ2iwanYHO0OaW4eMkQAIk0CkE6AxtVjJCzsAGcJu14+MkEAaB2tZNyN92M6qvvQxYetcay5XLkPncdTCPPQKQPjbuwgA0x5jql79C4vnNkMVaRGbk4zTqNow9RQinebtQwztpNE7uNprApoSwVeO0ryjW4JwAhvP7w30SEpZz+jfr8/XPZ5wNecn7IQY7913VPu4IpiYBEuhiAnSG9otPZ5iHGZ2h/c3ECBIgARKIEQE6Q/vFojPQGdrfNYwgARIggfgToDO0X8OoOAMbwO3XjhEkEDiBwr3fQeH7d8OaGNMeO3nJu5G68v2Qiwa1c8QqcHwK8uHnYAzvhZj/NuNYLelwk5XjJcipymGvbj4g3jlUa8hmw3ehpu87AlV/CvbiTPMEsU8fMTQEefkVEMceByQ7+F3VPvFjWhIgge4mQGfQqD+d4fDQ6Awam4ohJEACJBB9AnQGjRrRGegMGtuGISRAAiQQdwJ0Bo0KRsQZ2ADWqB1DSCBIAtb4KPK33ozKc09B1apaQ4veHDKfvQbmmSdBJBNaOeIYpF58E+aTr8OYKXf8u4CdK5ydJrAo1ttq6LZTV+fkcKP5e5j3CLeTb85nEwnI8y9ofKG3z3U6JiABEiCBbiJAZ9CvNp1Bn91ckXQGb3kyGwmQAAl4TYDOoE+UzqDPjs7gLTtmIwESIIEgCNAZ9ClHwRnYANavHyNJIBACpZ/+CDN33QFrZLf2eInTT0T6kx+Fcw10V30qVYgfPw1z0whEvfOPAYtCrfku4Ep94aug29wIyrkGcigNuzcJGP69k1esXQf5gSsg1qztiqvK2ywDHycBEiCBwxKgM7jYIHQGF/AODKUzeIaSiUiABEjANwJ0Bhdo6Qwu4NEZPIPHRCRAAiQQEAE6gwvQEXAGNoBd1I+hJOA3AXt6Cvlvfg3lDY9BlZ1TrO1/RCKB1MevQPKicyB6su0niHvElmHIJ16FMTLdfN9th39EvgI5UW6+z9erjylhO83ffqf569/VzxgaAM49HuKkkyBzyyGMHkAYXq2CeUiABEigownQGTwoL53BPUQ6g3uGzEACJEACPhOgM3gAmM7gHiKdwT1DZiABEiABnwnQGTwAHLIzsAHsQQ2ZggT8IlB+8nHM3HkL6ju3aw9hrF2JzE3XwThqHSD9O7mpPcEgAl/fBvPxlyGnih1/FbSDU05XIPJViJJH10EnJawlWX+vfs5mgLOPgH1CP5BNQyYWQZgDEGY/hNkLIVPOyoLYLRyDBEiABGJJgM7gUdnoDO5A0hnc8WM0CZAACQRAgM7gEWQ6gzuQdAZ3/BhNAiRAAgEQoDN4BDlEZ2AD2KMaMg0JeE3ALhYwc/stKP38YahiQTt96vL3IPnh90E6pyu7+COffxNyw+uQs53/PmCnzE7zV05VIGargOX+5LPz3l/nFLDKmN7/RQIpoU5dA3XWMiBnvmOXCohEP2SjETwIYfZBGL08FdzFP8dcOgmQwNwE6Aze7gw6gzuedAZ3/BhNAiRAAn4SoDN4S5fO4I4nncEdP0aTAAmQgJ8E6Aze0g3LGdgA9raOzEYCnhGovvwCpv/ub1HfslE7p+jvRebGa5E47QQgmdDO0ymBjf+ifep1yJkuaQJXrLdPAtes5nuQXfSCVTYBeyDVPAns1XuAUyngiAHY564CBtLzbzWZgTT7IdNrIJNLAMH93Ck/l1wHCZCAewJ0BvcMD85AZ6AzeL+rmJEESIAEwidAZ/C+BnQGOoP3u4oZSYAESCB8AnQG72sQhjOwAex9HZmRBFwTULUaZv/pDhQfvA/OXfu6n8TZpyB9/YchVyzVTdFxceKFNyGfeQNyugThohkaGzCWgqhaEOU64DSEq1bzRLBSzfXvZ2C19n/aVMqA6ms2gVVKAkL/WnGRSkEdvwz2WUuB3mRLSJ1roY3ssfuawO88LdxSOB8iARIggY4jQGfwr6R0BjqDf7uLmUmABEggeAJ0Bv+Y0xnoDP7tLmYmARIggeAJ0Bn8Yx60M7AB7F8tmZkEtAnUt27G9G03o/rarwDL0sojUkmkPvERJC84C8J5vyo/bxN4eRPki1tgjE5DeHA98nxoFWyoZTmgWodw3str6zdLPSlf3Yao2oDzXSnAfrsDLgo1iGKL7ww2JFTWbDaBkwaQkFCm0wxuYZZO47lmA862PnMt7PNWQvW1d5pXplbA6DkRwsi1MCAfIQESIIHOJkBn8Lm+dAY6g89bjOlJgARIICgCdAafSdMZ6Aw+bzGmJwESIIGgCNAZfCYdoDOwAexzLZmeBHQIFO79DgrfvxvWxJhOeCPGOGINMjdd2/ju5pSm9gSiHrh5F8Sr2yB3jEEWqhAtdS9bW5SCgsoloFb1AscvgSpVISfKwKYJiOkqhGqlU9raWF491Xhn8N4ynEbwOxvDh81vSqik82UAzslgpwlsOF8CSoq3G8IKzUa703h2rqIuW1ArF8G69lioVe03cYXMwOw7GyIx5NXymYcESIAEYkuAzhBA6egMB0CmMwSw5zgECZAACfhAgM7gA9SDU9IZ6AwBbDMOQQIkQAJ+E6Az+E0YQEDOwAZwALXkECTQDgFrfBTTt96M6nNPQdWq7YQe8GzqiouR/OB7IQf7tXN0fODENLB1N+TwJMTuCYiZEmTjUKxeg9Y58Wv3pGEPpiHW90EevwzoSb2FUb22G9g2DbFrGqJgRe4KaucEcKMJXGyjCbx/dU7D12kIO1/O+4Gdr/3XQzsNYOf9w/vfQ2wasK45FdY5y4CM0f42EwYS/edBJBa3H8sIEiABEuggAnSGAItJZzjwX+jSGQLcfByKBEiABNwToDO4Z9hyBjoDnaHlzcIHSYAESCB6BOgMAdYkAGdgAzjAenIoEmiFQOmnD2Dm7jtg7Rlu5fE5n5EDfUjfdB0Spx4PJPie1AVBTs9COY3giRnIkUkI52romt1SG1gpG8oUULks1KpFsJcNQKXrMFbnILOHvtdWzZahNo1BbM9DjM0CszXIxolgvabzgmtr8wGn+dtsArd4HXSb+Z3H1bErUL/+eKhVPRrRDqoEzP53QbIBrMePUSRAAh1DgM4QQinpDG9BpzOEsP84JAmQAAloEqAzaIJzE0ZnoDO42T+MJQESIIGQCNAZQgDvozOwARxCPTkkCcxHwJ6eQv5bX0P5ycegymVtUIlzT0f6ug9BLl+inaMrA5134u4cAXaMwSjVgEIZmC0CxTJQqzdPtJrOO29NIJUEBnKN649t5x24A70QR60CejLA8GYYvQZEev5326qJWahdkxBTFYi9ZWC80Dh527weOtxmsHMNtHTm1c510K1umFwa1tUnwz5zKVRGthp1wHPCyMDs5RXQWvAYRAIk0DEE6Awhl5LO0CgAnSHkfcjhSYAESKAFAnSGFiD5+Qidgc7g5/5ibhIgARLwkACdwUOYOql8cAY2gHUKwRgS8IlAecPjmLnjVtR3btMeQaRTSH/qKiTOOx0ik9bO0/WBlg3kZ6GmZoGZIlCpNhvASRNIJoBMGmLpIJBOHdivrdUgi6OQKdV8H24LHzWahxqehshXISaKELtmIMo24Fyr/M536baQy6tHRLnefF+x05SuWkDjamyXHylgn7kK1kePhVqa1U4mjF6YfWdAmIPaORhIAiRAAnEnQGeIUAXpDHSGCG1HToUESIAEDiZAZ4jQnqAz0BkitB05FRIgARKgM0R4D3jkDGwAR7jGnFp3EVDFAvJ33ILSow/D+bXuxzh6PTI3XQtj3SrdFIxzQUBNjMNMVyEOvf25paxqzzTEv/waxtZ88zSw8y5dKaCcRrBz0kapt5qxzXftSqi00WwUe/2p242roOVM1ZPTwNbiNOyPnQh18jIgqfHu333rcxq/Zu9pECbfb+11yZmPBEggHgToDPGo00KzpDPMT4jOsNDu4Z+TAAmQQGsE6AytcYr6U3QGOkPU9yjnRwIkEH8CdIb419BZwcHOwAZwZ9SVq+gAAtVXXsT0bV9FfctGV6tJffT9SF3+HoiBPld5GKxHQO3YCqNfQGbmv/55wcx3PY/EU7ubp4Cdj9PcNQSc3u87G8CN5m9Cwu5LQvUmm81iHz5vnQYu1ZungZ3rKNr8WD0GrIvXAe85Euh3dzJdJJbAzJ0MYXKPt1kGPk4CJNAhBOgMnVFIOsPcdaQzdMb+5ipIgASiQYDOEI06uJ0FnYHO4HYPMZ4ESIAEFiJAZ1iIUDz+/GBnYAM4HnXjLDucgKrVMPtPd6D44H1w7trX/cihAWQ+dx3Mk48FTFM3DePcENi5CUafAZHRPALsjH338zA37Ibc3wBeYD6N9xAvykD1Jvw5CeyM75wGdhrAzlfFAqoWRN1u6WpoOyVRP38lcNmxwJD+1c/7McjkChi5EyGMnJtKMZYESIAEYkmAzhDLss09aTrDIVzoDB20v7kUEiCB0AnQGUIvgXcToDPQGbzbTcxEAiRAAocQoDN00KY4yBnYAO6g2nIp8SVQ37YZ07fejOprvwIsS3shiXefhfS1H4Rcukg7BwNdEFA2xOQuyLSCSOg34MVdz8N85wngFqakehKwl2ahUvpXK7cwTOP0r9MAFpU6UHa+W0DNhrCcq6kPPRmsEgLWOSthf+hYYHFPS0Ms9JCaFEBxCLJnEeTAEGT/IETSRcN9oQH55yRAAiQQIQJ0hggVw81U6AyH/ksHOoObHcVYEiABEjiEAJ2hQzYFnYHO0CFbmcsgARKILgE6Q3Rr09bM5nAGNoDbIsiHScAfAoV7v4PC9++GNTGmPYDIZpD+9FVIvOs0iHRKOw8D9Qmo4iwM5CFN565mF9cx//NLMJ/YBVls4y8DmBLWqhxURr/x3PbKLRvCaQI710LXFeD83rkeel8fWMGGffKyZvN3iTfNX2eOlSdeR/XZ7ZBmD4wly2CsWA1j8VLIwSHIgUEY/UMQ2SwgZdtLYgAJkAAJRJ0AnSHqFWptfnQGOkNrO4VPkQAJkIA+ATqDPrsoRdIZ6AxR2o+cCwmQQGcSoDN0Rl3ncgY2gDujtlxFjAlY46PI33ozKs89BVWraq/EPP4opD97DYw1K7RzMNAdAbV7J4ycgky7O4WrNmxD4ocbIcdLrU8oacBa0RNsA/jg2TnNX0tBKDitX6ijBoH3HgUscn/t8zuHKj/0DEoPPQN7arbxj0UyBTm0qNkMXrIUxpLlMJavhDG0uNEUNgYXQfb2AYa7urReDD5JAiRAAv4QoDP4wzWMrHQGOkMY+45jkgAJdA8BOkPn1JrOQGfonN3MlZAACUSRAJ0hilXRm9NczsAGsB5LRpGAZwRKP30AM3ffAWvPsH5OKZG+6jIkL70Aoo/vRdUH6S5S7dgMs1+6e/+vM4WpIszbX4B8c29L79h1QlRfEvbiDJz3AYf9ca59ttf3Q5y/Hhj0tvnrrK10/y9R/unzsPPFeZYqIAcGYCxeBmPpMpjLVsA8+jikTj8Hsq8/bDwcnwRIgAS0CdAZtNFFLpDO0CwJnSFyW5MTIgES6BACdIYOKaTzv5X89wx0hs7ZzlwJCZBABAnQGSJYFM0pzeUMbABrwmQYCXhBwJ6eQv6bX0N5w2NQ5bJ2SrlkETKfuw7miUfzlKM2RfeBYmQrZI+ASCVcJ5PffgbGCyMQtUPfq3twcue9v/aiDFQuAUgXV0+7nLVSCqrHgDp6EcRZa4C+tMuMc4cXv/cYyj9/CWq29RPSxopVyF39CaTf8/7maWB+SIAESCBmBOgMMSvYAtOlM9AZOmtHczUkQAJRIkBniFI13M+FzkBncL+LmIEESIAE5iZAZ+isnTGXM7AB3Fk15mpiRqC84ReYueMW1HduczXz5EXvQurqyyGXDLnKw2AXBKoVyMoEZMIGDA/ePfuDl2E+tRuiWG+cAhZqXyNYAMp5v7DzZTS/VC4JuyfR/H1IH1sqqCVZ4MhBiBNXADn/3kNd+MdHUHniFahSpa3VmmvWoe9z/xbJ086GSCbbiuXDJEACJBA2ATpD2BXwcHw6A53Bw+3EVCRAAiRwMAE6QwftCToDnaGDtjOXQgIkED0CdIbo1UR7RvM4AxvA2kQZSALuCKhiEfk7b0H50YdhF5rvMtX5iJ4sMjdcDfPsUyFSbGrpMPQiRo2PwszUIJIeNWHfHAN+sRVyuAhZt9++CtppADunfPc3gBMSymk4ezRsuyycd/1iIAW1ug84ejHEyn4gYbabpq3nZ29/CNWnXoeq1NqKcx7OXf9Z9Hz0WsgB/mWJtuExgARIIDQCdIbQ0PsyMJ2BzuDLxmJSEiABEnCuC+a/Z+iofUBnoDN01IbmYkiABCJFgM4QqXK4nsx8zsAGsGu0TEACegSqr7yI/G1fRW3LRr0E+6LMk45F+jNXw1i93FUeBrsjoHZuhdknIDLur3/ePxN74yjEk9sh91YhFr4J2t0C2oy2hQ0MpqGW56BW9UEesRjIBPMXEGZu/SGqz70J1K02Zw1kP3glch+/AcZS/ry0DY8BJEACoRGgM4SG3peB6Qx0Bl82FpOSAAmQAAA6Q2dtAzoDnaGzdjRXQwIkECUCdIYoVcP9XOZzBjaA3bNlBhJom4Cq1zB7950oPngvnLv2tT+GgfQ1H0DyfedD9PZop2GgBwSGt8DolRBp7xrAzqzUK8MQG3ZBzrR/2tWDVR2QQikLzvuGsbgHynnn8MpeyHXO/yHzds0LzXvma99H9aXNgN1+Vzx7+Ucap4CNZSsWGoZ/TgIkQAKRIEBniEQZvOQ00tYAACAASURBVJ0EncFbnofJRmcIDDUHIgESiAABOkMEiuD1FOgMXhOdNx+dITDUHIgESCACBOgMESiC11OYxxnYAPYaNPORQAsE6tu2YPrWv0H1tV8BVvunGPcPIVcsReam62Aed6Q3751tYe58ZA4ClgU5uxsyqQDT8B7Ri8MQzw5DzFS9z+1kdPqoTjN1/3uG940inH9mqcaf2T0m7KMGGu/fca55Fsv6gKS/Vz3PuVjLRv7mf0btVb33ZvdccTV6rvsMjCXL/GHJrCRAAiTgMQE6g8dAw05HZwiuAnSG4FhzJBIggUgQoDNEogzeTYLO4B3LhTLRGRYixD8nARLoMAJ0hg4r6GGcgQ3gDqs1lxMPAoX7vovCPXfBmhhzNWHn5G/qykshFw+6ysNglwRm8jCMAkSi/ROprY4sXtoD8cwuYKbSasjCz9kKomoBJQuiZr39nuF9kc0GsA3UFaxFSdifOQNYH+5eU6UqnL+ZW/v1joXXN8cTPVd+HD3XfBLGoiVa8QwiARIggaAJ0BmCJu7zeHQGnwG/nZ7OEBhqDkQCJBARAnSGiBTCq2nQGbwiuWAeOsOCiPgACZBAhxGgM3RYQQ/jDGwAd1ituZzoE7DGR5G/9WZUnnsKqqZ/otO58jlzwzUwzzwJIhXMu1ejTzecGarhHTB7FUTa3xOxnjaBnebvbA0yX4Uo1ha8TlklJOqfOhnqzJXhnPzdV1p7uoCZb9yH+pu7tIqdu/ZT6LnyesihRVrxDCIBEiCBIAnQGYKkHcxYdIZgODuj0BmCY82RSIAEwidAZwi/Bl7PgM7gNdH589EZgmPNkUiABMInQGcIvwZez+BwzsAGsNe0mY8EFiBQeuRBzNx1O6w9w65YJU47AelPXgm5ilfZugLpRfDOzTD6DIgA3oXrNIHx9A6IWecvDwjt2YtSHXKsBFGqHXLyd76k9bOWwr7yRGBpTntct4HW6BRmv/kvqG/arZUq94kb0fORayAHhrTiGUQCJEACQRKgMwRJO6Cx6AwBgQboDIGh5kAkQAIRIEBniEARvJ4CncFrovPmozMEhpoDkQAJRIAAnSECRfB6CodxBjaAvYbNfCRwGAL29BTy3/o6yk8+BlUu6bNKmEhf9yEkLzoXIpfVz8NITwiIsW2QWQER1DtxXxwGnt0JOVPTbgLLyTLkRBmo2y0zsAYSsH/7bKijwjs9a+0cw+y3H0J9656W5/3OB3s//VvIfuhqyP4BrXgGkQAJkEBQBOgMQZEOdhw6Q3C86QzBseZIJEAC4RKgM4TL36/R6Qx+kT00L50hONYciQRIIFwCdIZw+fs1+uGcgQ1gv6gzLwnMQaC84ReYueMW1Hduc8VHrl6BzE3XwjxmPSClq1wMdkmgUoas7YVM2IHWQr20C3h+GHK6BqHx6mE5WoScrgBW68HKEKh/7nSo01YAZjj7rr5pGIW/fxj17aNaheu96fPIXv5RyN4+rXgGkQAJkEBQBOgMQZEOcBw6Q4CwATpDoLg5GAmQQIgE6AwhwvdraDqDX2TnzEtnCBQ3ByMBEgiRAJ0hRPh+Db2AM7AB7Bd45iWBgwioYhH5O25B6ecPQxVmXfFJXnYhUh++BHIRTzG6AulBsBobgZmtQSSDb4jar+2GeH0cYs8MZNVp5LZ+JbTcW4bz1c4JYAdX7X1roC47BhgM5+R57dVtKNz1M1i7xrWq1/fbX0Dm0isge8K7xlpr4gwiARLoKgJ0hs4sN50h2LrSGYLlzdFIgATCIUBnCIe736PSGfwmfGB+OkOwvDkaCZBAOAToDOFw93vUhZyBDWC/K8D8JLCPQPWVF5H/u79FbfObrpiIvhwyN14L8/QTIZIJV7kY7J6A2rUVRq+ADOD9v3PNVu2eArZNApv3Nq50Fo0bnRduBDffAVyE8x2tHwKGtboH1g2nA2sH3cPTyFB9YSOK3/05rN17NaKB/n/zh8hcfDlEtkcrnkEkQAIkEAQBOkMQlIMfg84QLHM6Q7C8ORoJkEA4BOgM4XD3e1Q6g9+ED8xPZwiWN0cjARIIhwCdIRzufo+6kDOwAex3BZifBACoeg2zd9+J4oP3wrlr380ncebJSP/GRyBXLHWThrFeEdi9BUZOQqTDbcbbG0chNu+F2D4FUbQg1AJNYFtB5qsQUxWIigWow3SBpYByrnyWAnZWwv7Ns0J7D3Blw+soff9xWKN6P0f9X/gjZC66FCKd8WoHMA8JkAAJeEqAzuApzmglozMEWg86Q6C4ORgJkEAIBOgMIUAPakg6Q1CkG+PQGQLFzcFIgARCIEBnCAF6UEMu4AxsAAdVCI7T1QTq27Zg+rabUX31JcCytFk4J35Tn/gIkhecDdHDBpY2SK8C63XIwghkUoX2Ttx3LkXNlqE2jkFsnIAYKULWF7gW2lIQxRpEoQYxz7uAlRRAQkIlJGBI2NKC+o3TgSOGvKLYVp7yY79C6f4nYY9PtxW3/+GBL/4Z0he8DyKV0opnEAmQAAn4TYDO4DfhkPLTGQIHT2cIHDkHJAESCJgAnSFg4EENR2cIivRb49AZAkfOAUmABAImQGcIGHhQw7XgDGwAB1UMjtPVBAr3fReFe+6CNTHmioOxbjUyN10L46i1gFj4ml9XgzF4YQLTkzCSZQizjTuUF87q+gm1YwLq1RHILdOQFedO6AX2St3ed3X0oUMrQwDO176PUjbU1ScB68O5Arr88HMoPfA07MkZLU4DX/oy0ue/ByKR1IpnEAmQAAn4TYDO4DfhkPLTGQIHT2cIHDkHJAESCJgAnSFg4EENR2cIivRb49AZAkfOAUmABAImQGcIGHhQw7XgDGwAB1UMjtO1BKzxUeRvvRmV556CqlVdcUh98L1IXnEx5GC/qzwM9oaAGt4Bs1dBpE1vEnqYRU0WgOd3Qryxt7UmcBtj25cdCRy7BDCNNqK8ebT0Lxvg/J8ze7qglXDwT/4KqXMvgDCiVzOtBTGIBEigowjQGTqqnAcshs5AZ+jc3c2VkQAJhEGAzhAG9WDGpDPQGYLZaRyFBEigWwjQGTq30q04AxvAnVt/riwiBEo/fRAzd98Oa8+wqxnJgT6kb7wWidNOABJsXrmC6VXwrs0weg2ITLjv/51vOX41ga0zlgJnroHIBX+NcvGex1H+1xehZktaVRz6879G6qzzACm14hlEAiRAAn4SoDP4STfk3HSGwAtAZwgcOQckARIIkACdIUDYQQ9FZwiaOOgMgSPngCRAAgESoDMECDvooVpwBjaAgy4Kx+sqAvb0FPLf+jrKTz4GVdZrWO0HljjnNKSvvwJy+ZKuYhjdxSqIiR2QaUAko9uQ96MJbJ2yGDhnLURvOvDyFO7+GSqPvwxVrLQ/thAY+vJXkDrjHF6h3j49RpAACfhMgM7gM+BQ09MZ6AyhbkAOTgIk0GEE6AwdVtADlkNnoDN08v7m2kiABIImQGcImniQ47XmDGwAB1kTjtV1BMpP/QIzt9+C+s5trtYu0imkf+OjSLz7TIhM8E03V5Pv1OByCdKahHTe/yuj/T5mpwmsnt0BY+MUROOdwO4+1gVrIE5eDqSDP/lcuPMnqGx4DaqscZ26aTYbwKed5Q4Ao0mABEjABwJ0Bh+gRiUlnYHOEJW9yHmQAAl0BAE6Q0eUce5F0BnoDB28vbk0EiCB4AnQGYJnHtiILToDG8CBVYQDdRsBVSoif8ctKD/6MOzCrKvlG0etQ+bGa2GsXw1Eu9foap1xClaju2FmLYhUPK4SVhOzwCMbIXcXIJT+JlJKQV1xLHDUIsAIfu2z3/wXVJ95E6pWb3u7iHQGzhXQyVPOaDuWASRAAiTgJwE6g590w89NZ6AzhL8LOQMSIIFOIUBn6JRKzr0OOgOdobN3OFdHAiQQJAE6Q5C0gx+rVWdgAzj42nDELiFQffUl5G/7Kmqb33S94tSHL0HygxfBeQ8wP9EgoHZtgdkrI/v+37ko2c9uhXxuBLJoaUO0nRPPV50ErB7QzuEmcOa/34vqi5sAq/2TzLK3D4N/+v8gefLpbqbAWBIgARLwnACdwXOkkUpIZ6AzRGpDcjIkQAKxJkBniHX5Fpw8nYHOsOAm4QMkQAIk0CIBOkOLoGL6WKvOwAZwTAvMaUebgKrXMHv3/0LxwXthT0+6mqwc7Ef6puuQOPU4wIzuu2ZdLTKOwXu2wsgJiFTw1yDr4lIzZeBnb0Jun4HQ7AFba3uAi46GWNSjOw39OKWQv/ke1F7ZCijVdh5jcAgDf/yXSJ54atuxDCABEiABvwjQGfwiG6G8dIbgi0FnCJ45RyQBEvCdAJ3Bd8ThD0BnCL4GdIbgmXNEEiAB3wnQGXxHHP4ALToDG8Dhl4oz6EAC9e1bMH3rzXD+pg0szU7bPi6J889E+toPQi5b3IGkYrqkWg2yNAqZVKFcg+yGmto8BjyxDXKiAtHmfeJ2QkFddATEsUuBZPB/GUFV65j56j2ovb5dC4GxZBkG/ujLSB5/slY8g0iABEjADwJ0Bj+oRignnYHOEKHtyKmQAAnEmwCdId71W3D2dAY6w4KbhA+QAAmQQGsE6AytcYrtU204AxvAsa0yJx5lAoX7vovCPXfBmhhzNU2RSSP96auQOPd0iHTKVS4Ge0dATU7ATFUg4nP494DFq5eHIZ/aBTFTaxmKrSzYJy2GOHc9RF+m5TgvH7Rnipj5H/eh/sZOrbTmytUY+MP/hMRxJ2rFM4gESIAE/CBAZ/CDanRy0hnoDNHZjZwJCZBA3AnQGeJewcPPn85AZ+jsHc7VkQAJBEmAzhAk7eDHascZ2AAOvj4cscMJWONjyN92MyrPboCqVV2t1jzuCKQ/ey2MtStd5WGwtwTU8HaYvYBIB38K1rOVvLgbeHZHowm80ElglRSw1/VDnL8eGMx6NoV2E1njecze9kPUNw23G9p43lx7BAb+4E+QOOYErXgGkQAJkIDXBOgMXhONXj46Qzg1oTOEw52jkgAJ+EeAzuAf26hkpjOEUwk6QzjcOSoJkIB/BOgM/rGNSuZ2nIEN4KhUjfPoGAKlRx7CzF3fhrVHr0n1FgghkLryUqQuuxCiv7dj+HTEQoY3w+g1INIxPQK8rwjqpV3A62MQkyWgbEE2roR2vpxX7NpQTn+7NwV1xCDE6auBvnSo5bOGJzD7Px9AfcserXkkjjwG/V/4D0gcfZxWPINIgARIwGsCdAaviUYwH50hlKLQGULBzkFJgAR8JEBn8BFuVFLTGUKpBJ0hFOwclARIwEcCdAYf4UYldRvOwAZwVIrGeXQEAXt6CvlvfR3lJx+DKpdcrUkuHkTmputgnnQsYBqucjHYQwLKhpjcBZlWEIkYnwDeh0Rtn4AamYEo1iEh324A2xbsJIChLOS6xUDW+U24H6fxW7jzx6hvH9WaiHP1c/+//fdwGsH8kAAJkEDYBOgMYVcggPHpDAFAnnsIOkNo6DkwCZCADwToDD5AjVpKOkNoFaEzhIaeA5MACfhAgM7gA9SopWzTGdgAjloBOZ9YEyg/9QvM3H4L6ju3uV5H4sKzkf7YByCXLnKdiwk8JFCahVQzkKYNiOZpWX6CIVD79Q4U/vERWDv13q2dPOk09H/+izDXHxXMhDkKCZAACRyGAJ2hC7YHnSG0ItMZQkPPgUmABHwgQGfwAWrUUtIZQqsInSE09ByYBEjABwJ0Bh+gRi1lm87ABnDUCsj5xJaAKhaRv/NWlB79CVRh1tU6RDaD9A1XI3HOqRCplKtcDPaWgBoZhtljQaR4Kttbsgtnq720GYXvPArniiadT+r0s9H321+Aue5InXDGkAAJkIBnBOgMnqGMdCI6Q3jloTOEx54jkwAJeEuAzuAtz6hmozOEVxk6Q3jsOTIJkIC3BOgM3vKMarZ2nYEN4KhWkvOKHYHqqy8hf9tXUduy0XmBqqv5mycejfRnPgZjzQpXeRjsA4FdW2D0SohMvN//6wMZ31NWn/41ivc8DmtkUmus1Nnnoe83fw/mmvVa8QwiARIgAa8I0Bm8IhnxPHSG0ApEZwgNPQcmARLwmACdwWOgUU1HZwitMnSG0NBzYBIgAY8J0Bk8BhrVdG06AxvAUS0k5xUvAvU6Zv/pThQeuBf2tF5z6q0FGxLpqy9H8pJ3Q/Tl4sWhC2YrRrZA9kiIFBvAQZe78ouXUbrvl7DGprWGTp/3HvTe9HmYq9ZqxTOIBEiABDwhQGfwBGMcktAZwqsSnSE89hyZBEjAQwJ0Bg9hRjsVnSG8+tAZwmPPkUmABDwkQGfwEGa0U7XrDGwAR7uenF1MCNS3b0H+1ptRefUlwLJczVouW4zMTdfBPOEowOA1w65geh1crUCWxyGTCjCk19mZbwEC5UdeQOlHG2DvndFilb7wEvTe8DswV67WimcQCZAACXhBgM7gBcUY5KAzhFokOkOo+Dk4CZCARwToDB6BjHoaOkOoFaIzhIqfg5MACXhEgM7gEciop9FwBjaAo15Uzi8WBAr3fReF798Fa3zM9XyT7z0Xqasug1wy5DoXE3hLQO0dg5muQiSEt4mZrSUCpQeeRvknz8Ke0nvHduZ9H0Dvpz4HY/mqlsbjQyRAAiTgBwE6gx9Uo5eTzhBuTegM4fLn6CRAAt4QoDN4wzHqWegM4VaIzhAuf45OAiTgDQE6gzcco55FxxnYAI56VTm/yBNwmr75225G5dkNULWqq/mKXBaZGz4G86xTIFJJV7kY7D0BtWsbzF7w/b/eo20pY/EHT6D8sxegZootPX/wQ9nLPozcJ26EsYzv1tYCyCASIAHXBOgMrhHGJgGdIdxS0RnC5c/RSYAE3BOgM7hnGJcMdIZwK0VnCJc/RycBEnBPgM7gnmFcMug4AxvAcaku5xlZAqVHHsLMXd+GtWfY9RzNU45D+tNXwVi13HUuJvCBwK7NMHolRIbNeR/oLpiy8J1HUXnsV1CF8oLPzvVA9kNXI/fxz8BYskwrnkEkQAIk4JYAncEtwRjF0xlCLRadIVT8HJwESMADAnQGDyDGJQWdIdRK0RlCxc/BSYAEPCBAZ/AAYlxSaDgDG8BxKS7nGUkCdn4K+W99HeVfPgZVLrmbo2kgfe2HkLz4XIhcj7tcjPaegG1B5ochUwBMvpvZe8ALZyz8/cOo/PJVqLLeSfueKz+Ono99EsbiJQsPxidIgARIwGMCdAaPgUY5HZ0h9OrQGUIvASdAAiTgggCdwQW8uIXSGUKvGJ0h9BJwAiRAAi4I0BlcwItbqKYzsAEct0JzvpEiUHn6CeRv/wbqO7a5npdctQyZm66DeewRgJSu8zGBxwQKeRiyAGEqjxMzXasEZv/nA6g+/Wuoar3VkAOey13zKfRc9XHIocVa8QwiARIgATcE6Axu6MUsls4QesHoDKGXgBMgARJwQYDO4AJe3ELpDKFXjM4Qegk4ARIgARcE6Awu4MUtVNMZ2ACOW6E538gQUKUi8nfcivKjP4FdmHU9r8QFZyF9zQchly5ynYsJvCeg9uyEmVMQKZ7+9Z5uaxlnvnE/qi9sBOpWawEHPZW7/rPo+ei1kANDWvEMIgESIAFdAnQGXXLxjKMzhF83OkP4NeAMSIAE9AjQGfS4xTWKzhB+5egM4deAMyABEtAjQGfQ4xbXKF1nYAM4rhXnvEMnUH31V8jfdjNqmzcCcH8qNHXlpUhd/h6I/t7Q18YJzEFg5yYYfQbf/xvi5pj56j2o/moLoPR+3no//Vtw3gMs+wdCXAWHJgES6EYCdIYuqzqdIfSC0xlCLwEnQAIkoEmAzqAJLq5hdIbQK0dnCL0EnAAJkIAmATqDJri4hmk6AxvAcS045x0qAVWvY/af7kTxgXthT096MpfkBy5C6or3QQ71e5KPSbwkoCBGt0FmBUQq4WVi5mqVQN1C/uZ/Ru217a1GHPJc742/i+wHroTs7dPOwUASIAESaJcAnaFdYnF/ns4QegXpDKGXgBMgARLQI0Bn0OMW3yg6Q+i1ozOEXgJOgARIQI8AnUGPW3yj9J2BDeD4Vp0zD5FAffvWxunfyisvApbedbQHT984ej0yN10LY92qEFfGoeckUC1DVicgE4rvZw5pi6hiGTNf/wFqv96pPYO+3/p9ZC69AjLHU/baEBlIAiTQNgE6Q9vI4h1AZwi9fnSG0EvACZAACWgSoDNogotrGJ0h9MrRGUIvASdAAiSgSYDOoAkurmEunIEN4LgWnfMOlUDx/u9h9p67YI2PejYPkU0j9eFLkHj3mZBDA2w0ekbWg0TjIzAyNYik9CAZU+gQsCdnMXPL/ahv3KUT3ojp//wXkXnfByCyPdo5GEgCJEAC7RKgM7RLLObP0xlCLyCdIfQScAIkQAKaBOgMmuDiGkZnCL1ydIbQS8AJkAAJaBKgM2iCi2uYC2dgAziuRee8QyNgTYwhf+vNqDy3Aapa9XQezvXPifPPhHMaWPT2QAgBZdmAVQfqFlTdapw43v8d9X3/vJV3ogoBkTAhEgkgmYBIJoDGr5v/bP/vRToFkUkBpunp2uKcTO3cArNPQmR4/XNYdbT27MXstx5AffNu7Sn0//4fIfPeSyHSGe0cDCQBEiCBdgjQGdqh1RnP0hnCryOdIfwacAYkQALtE6AztM8s7hF0hvArSGcIvwacAQmQQPsE6AztM4t7hBtnYAM47tXn/AMnUPrZQ5j539+GtWfYl7FFLgs52A+R62meAq7X4dzrj1odquZ8r0HVrMY/b/66DrTYAG40flNJNJq8qSTgfE86v082f59KQWQzELkMRDYLkUkDGachnD7wK5vurhPKw5tg9BoNTvyEQ6C+bRSFOx5CfduI9gQGvvinSF9wCUQqpZ2DgSRAAiTQDgE6QxrODScNn+mWD50h9ErTGUIvASdAAiSgQYDOQGfQ2DYMcUmAzuASIMNJgARCIUBnoDO0s/HYAG6HFp/tegJ2fgr5b30d5V8+BlUudTSPRqO4JwunId346ul5+9e5Hoi+HGR/L0R/b/N7LgsYRucxseqQs3sgkwowO3B9MalY7c1dKPzDw7B2jGnPeOBL/xnp8y+CSLCRrw2RgSRAAi0ToDPsdwg6Q8ubhg96QoDO4AlGJiEBEgiQAJ2BzhDgduNQ7yBAZ+B2IAESiBsBOgOdod09ywZwu8T4fFcTqDz9BPK3fwP1Hdu6moOz+EYDePEg5KL9XwMQA32NhvBbTWHnBHHcT/3kp2AkShCm6vqahwmg9vJWFO7+GazhCe1pDP7JXyF17gUQBq8314bIQBIggZYJ0BneRkVnaHnb8EEPCNAZPIDIFCRAAoESoDPQGQLdcBzsLQJ0Bm4GEiCBuBGgM9AZ2t2zbAC3S4zPdzWBmdu/geKPfwh7dqarOcy5eNNonAR2GsJif2N48RDkkqFmo3jxYPOdwzH7qN3bYeYAkWbTMMzSVZ97E8XvPQbnHT26n8E//2ukzzov/n8pQRcA40iABAIlQGc4DG46Q6B7sdsGozN0W8W5XhKIPwE6A50h/rs4niugM8Szbpw1CXQzAToDnaHd/c8GcLvE+HzXEnCuWJj6yv+NyovPArbdtRzaWbjzPmG5bDGMVcsg16yAXLIIctEA5OKh5pXRcTgdvGMjjH4TIsNrg9upvdfPVn75Kkr3PgFrdEovtRAY+ouvIHXGOc75db0cjCIBEiCBFgnQGVoE9Y7H6AztM2PE3AToDNwZJEACcSJAZ2i/WnSG9pkxgs7APUACJBB/AnSG9mtIZwDYAG5/3zCiSwnUtmzE9Nf+K2obf92lBFwu2zSbzd8VS2GsXAa5ejnkUqchPAg50AuYUTxhqyDGt0NmBEQyivNzWZMYhZcffRGlH26APZHXm7VpYujLX0HqtLP04hlFAiRAAm0QoDO0AWuuR+kMLgF2dzidobvrz9WTQNwI0BlcVozO4BJgd4fTGbq7/lw9CcSNAJ3BZcW61BnYAHa5bxjePQT4X7Le1loO9kMuX9JsCB+5BnLFMhhLhyB6c4AhvR1MN1u5CMOaar7/V/LUqC5GL+LKP34GpYeegT05q5VOpNMY+vP/D8lTztCKZxAJkAAJtEOAztAOrYWfpTMszIhPvE2AzsDdQAIkECcCdAZvq0Vn8JZnp2ejM3R6hbk+EugsAnQGb+vZLc7ABrC3+4bZOphAffcuTP23v0Tt16908CrDWZoc7INcuRzGmhX7msFLG9dFi2waEOE1XtXoMMysDZGKSEM6nPJEYtTS/U+i/NPnYecLWvORuV4M/tl/QfLk07XiGUQCJEAC7RCgM7RDq71n6Qzt8erGp+kM3Vh1rpkE4kuAzuBf7egM/rHtlMx0hk6pJNdBAt1BgM7gX5072RnYAPZv3zBzhxFQ5RIm/9//iMoLz/AdwH7VVgjIJUOQq1fAWL8axtqVjXcIO1dFi2TCr1Hnzau2b4LRb0Bm+f7fwOEfNGDxe4+h/POXoGZLWlORg0MY/OO/RPLEU7XiGUQCJEAC7RCgM7RDS/NZOoMmuM4PozN0fo25QhLoJAJ0hgCqSWcIAHI8h6AzxLNunDUJdCsBOkMAle9AZ2ADOIB9wyE6h0D+tq+i+MiDUEW9U4idQyKAlSQSMJzm7+rlMI9d32wKr1ga7BXRw5tg9BoQaTaAA6j4YYco/OMjqDzxClSpojUVY8kyDHzpy0iecLJWPINIgARIoF0CdIZ2ibl4ns7gAl7nhdIZOq+mXBEJdDoBOkOAFaYzBAg7+kPRGaJfI86QBEjgQAJ0hgB3RIc4AxvAAe4ZDhV/AuXHHsHMP3wT9eGd8V9MjFYgclkYq5Y3roc2jl4PY/XyxklhJHw8FVyvQhZGIZMKMI0Y0erMqc7e/hCqT70OValpLdBcsQoD/+7PkTjuRK14BpEACZBAuwToDO0S8+Z5OoM3HOOchc4Q5+px7iTQnQToDOHUnc4QDvcojUpniFI1OBcSIIFWCNAZWqHk/TNxdgY2gL3fdr4VlAAAIABJREFUD8zYwQSssVHM3HELyk/9As61C/wETEBKGCuWQK5bDfP4I2GsWQm5YglENuP9u4Inx2GkqhA+9pgDphfr4WZu/SGqz70J1C2tdZhr12PgD/4UiWNO0IpnEAmQAAm0S4DO0C4xj5+nM3gMND7p6AzxqRVnSgIk0CRAZwh5J9AZQi5AeMPTGcJjz5FJgAT0CNAZ9Lh5FhVDZ2AD2LPqM1G3EKi+9DwKP/xe413AqlTslmVHbp1yoA9y7UqYx6yHccQaqMH+5pXRKW+ua1Y7tsDslxAZdoCjUPyZr30f1Zc2A7bSmk7iyGPQ/4X/gMTRx2nFM4gESIAEdAjQGXSoeR9DZ/CeaZQz0hmiXB3OjQRIYD4CdIZo7A06QzTqENQs6AxBkeY4JEACXhKgM3hJUz9XXJyBDWD9GjOyiwlUX3sZxR//ENUXnoY1OQFYeqcSuxihZ0sXqSTkymWY6c8hedyRyJ18HJIrl0EkXTZut2+E0W9CZL1pKHu24G5MZNvI33wPaq9s1V594tgT0f97/x5OI5gfEiABEgiSAJ0hSNqHH4vOEJ1a+DYTOoNvaJmYBEjAfwJ0Bv8ZtzoCnaFVUjF+js4Q4+Jx6iRAAnSG6OyBqDsDG8DR2SucScwI1HduQ+XZDai98SrqI3tgT47DntwLVdN7R2nMlh+p6Vq2jeHZAlQui75TjkffGSei5+TjkFi2GMI0NeaqICZ2QKYBkdSJ1xiSIfMSUOUqnL+ZW3t9hzal5Emnov/zfwhz/VHaORhIAiRAAroE6Ay65LyPozN4zzRKGekMUaoG50ICJKBDgM6gQ82fGDqDP1yjkpXOEJVKcB4kQAK6BOgMuuS8j4uyM7AB7H29mbGLCDjNXmt8FNbuXbBGhmGN7IY1MQ5r70SzIex8d66Jtu0uohL8UmerVYyXyqhaFgSA9KJB9J1xEvpOPQE9pxyHxKJBwJCtT6w0C0PNQJi29+8Wbn0WfHIfAXu6gJlv3If6m7u0maROOwt9v/N/wlx3pHYOBpIACZCAGwJ0Bjf0vIulM3jHMoqZ6AxRrArnRAIk0C4BOkO7xPx5ns7gD9eoZKUzRKUSnAcJkIAbAnQGN/S8i42yM7AB7F2dmYkEAKUap4DrTiN4f0N4fLTRCLb27msM56eAep20PCQwVixiulKFrd5+P6wUApkli9D/rtOQO+lY5E45HsZAb0sNXbV7B8ycgkjz9K+HZdJOZY1NYfbv/gX1Tbu1c6TOPg99v/l7MNes187BQBIgARLwlACdwVOcrSajM7RKKp7P0RniWTfOmgRIYAECdIZQtgidIRTsgQ1KZwgMNQciARIIkgCdIUjab40VZWdgAziULcFBu4mAKhZgjY00m8J7dsMa3d1oBjeawpMTje+qUm40j/lpn4ClFHbPFlCc5+ptKSWyy5di4N1nInfCMciedAyM3p7DDqS2vQljwITMptqfECM8J2DtHMfstx9Efese7dzp8y5E743/Bubqtdo5GEgCJEACfhOgM/hLmM7gL98oZKczRKEKnAMJkEAQBOgM/lKmM/jLNwrZ6QxRqALnQAIkEAQBOoO/lKPuDGwA+1t/ZieBQwg4VzPYkxON66KdprDtNITHxw5sCs/kAcsivRYIOI3f0WKpcf3z4T6GaSC7egWGLnoXes88Gam1qyBTyTlCFLB7C4ychEjP9ectTIqPeEqgvmkYhb9/GPXto9p50xe+D703/A7MlWu0czCQBEiABIImQGfwljidwVueUcxGZ4hiVTgnEiCBIAjQGbylTGfwlmcUs9EZolgVzokESCAIAnQGbylH3RnYAPa23sxGAloE7Jk8rNE9+66N3tNsDDtN4sa7hPedEq5VtXJ3etBEqYSpcgXO37Zp5ZPMZtB78rEYOO9M9J13Bsz+3gPDqmXI8jik0/tt573BrQzOZ7QI1F7djsJdj8DaNa4V7wRlLr4cuU//Jszlq7RzMJAESIAEokCAzqBfBTqDPru4RNIZ4lIpzpMESCAIAnQGfcp0Bn12cYmkM8SlUpwnCZBAEAToDPqUo+4MbADr15aRJOAbAVUuNd8ZPLKncWV0fXgXbOfa6Mm9b10bbRdnAdv2bQ5xSOy883f/9c+ttX/fXlV26SIMXXw++s46GZmj1kFm0o0/VGMjMLN1iKSIA4KumGP1hU0ofvdRWLv3aq83c9mH0fuJG2EsW6Gdg4EkQAIkEEUCdIbWqkJnaI1T3J+iM8S9gpw/CZCAnwToDK3RpTO0xinuT9EZ4l5Bzp8ESMBPAnSG1ujGwRnYAG6tlnyKBMIlYFmwpidh73+XsPM+4ZE9zVPCk3ubp4Sn9kLV6+HOM+DRS/U6RgtFVDSvyzYSJnqPPxqD55+J/gvPRmJoAGr7ZhgDBmR27uufVbWGer4Ia7YEu1qDqllQtTrsugW1/8uyoZwv20Yqm0Iik4ZMGIBhQJiy8R2mAeGcMN7/PWFCpBIQyQQg2Xx+51aqbHgdpe8/Dmt0SnuHZT90FXIfvwHGkmXaORhIAiRAArEgQGeYs0x0hljsXteTpDO4RsgEJEAC3USAzkBn6Kb9ftBa6QxdXHwunQRIoH0CdIbYOgMbwO1vd0aQQCQI2LMzjVPB9X2nhK3hnbAmxmE7jeJGU3gcdqkEtHg1ciQW1eYk9pbLjeuf6y5PQqf6ejH0vvPQf+bJyKQtGL0mrEoV9ekCrEK58WurWoft/I9dqYLaRL7xZ3ap2mgCNxvBddjOM04TuGY1nnWawEuG+pHr74F0GrtOs9dp9JoGkHCawebb31MmRCbV/EonIFLJZkN4/1d63+970o1/BtE9TeLyY79C6f4nYY9Pt7lD3n6856PXoeeaT8JYvFQ7BwNJgARIIK4E6AwAnSGuu7e9edMZ2uPFp0mABEjgYAJ0BjpDt/xU0Bm6pdJcJwmQgF8E6AzxcAY2gP36CWBeEgiYgKpUmieCx0eb7xPeM4z6qHNKeG/jdHDjpHB+GrA645Swc8XCSKGI2WoV7V7/PFdphBDoPWotckcua7z7tzY5g/pEHrV8AfWi0wSuwarXYdvtjbaqN4eeRKL13SBEs+nrNIKzTkM4CZFNN37vnEqWfT0QTkO5NwORyza/92Ygs+mOfWdx+eHnUHrwadh7Z1rneNCTTvO356rrYQwt1s7BQBIgARLoFAJ0BneVpDO44+dnNJ3BT7rMTQIk0I0E6Azuqk5ncMfPz2g6g590mZsESKAbCdAZ3FXdL2dgA9hdXRhNAtElYNuw81OwxsdgjY00msL14R2w907Anp5qvkt4cgKqUnXefBvddcwzM+fa5z2FAip1K7Jzl0JgZS6HbML0dI4inYR0msADOcjBXPP7QA6id19DuC/b/PNcpiOawqUfbUD5J8/Bni5oc8xd/1n0fORayMEh7RwMJAESIIGOJUBnCL20dAZvSkBn8IYjs5AACZDAvAToDKFvDjqDNyWgM3jDkVlIgARIgM4Q7d4EG8D8GSWBLiJgF2abp4QnxhrvELZ27WicGHaujbamnKujJ2DPzgJ2dP+La3+5nKufnesc3V7/7Gf5k4bE8p4epJ2rnv3+SAnpNIAHeyCH+iAX98FY0t9sDvc7DeJmw9i5hjpun+L3H0f5X1+EmilpTz33qd9EzxUfg+wf0M7BQBIgARLoJgJ0hmCrTWfwhjedwRuOzEICJEAC7RCgM7RDy/2zdAb3DJ0MdAZvODILCZAACbRDgM7QDi33zzrOwAawe47MQALxJVCrNhq/TkPYHhtFfWQ3rN07Ye07JexcHe1cIa3qtUit0TmvPDJbwEytBhXhdxxnEwksyWaQMsJpuopkonlC2GkGL+6HXD4EOdQLo3/fNdJDvY13Ekf9U7j7X1F5/GWoYll7qr03/i6yH/goZG+/dg4GkgAJkEBXE6Az+Fp+OoM3eOkM3nBkFhIgARJwRYDO4ArfQsF0hoUItfbndIbWOPEpEiABEvCVAJ3BV7yOM7AB7CtiJieBuBFQsKenYe8dR71xdfQeWDu2NRvE+enGSeHGO4VLRcC2Q1tctXH9cxHlerTfZ9yXSmJRJoOElKGxOmDghNE4BWws6odc1Adz7RIYy4YaDWLn907DGCIaU33nLAr/6yeoPPkaVNm5rlzv0/dbv4/MpVdA5nr1EjCKBEiABEjgIAJ0Bi+3BJ3BG5p0Bm84MgsJkAAJeEuAzuAlTzqDNzTpDN5wZBYSIAES8JYAncFLno4zsAHsJVHmIoEOJKBKxeaJ4L3jjeui68M7YY3sbl4XnZ9uXh2dnwICbMZOVyrYWyqjFmITupVSL8qkMZBKwYhKA/igSYtMqnFNtLFiCMbaZc3vzklhpxmcdprB0egGz37zR6g+8wZUTb/h3/+7X0Tmkg9AZHtaKR2fIQESIAES0CBAZ9CAti+EzqDP7p2RdAZvODILCZAACfhNgM6gT5jOoM+OzuANO2YhARIggSAJ0Bn0aTvOwAawPj9GkkBXElC1WqPhazvvEZ4YhzU2gvqObbD3jsGanmqeFHauja6UAZ+uZx4pFDFTrcL2Kb9XhV3Wk0VvMgkZkUbq4dYlUgnIJQONJrC5dmnju3Saw4sHQm8Gz/z3e1F9cRNg6Z867//9LyHz3ssg0hmvyss8JEACJEACCxCgM7S+RegMrbM63JN0Bm84MgsJkAAJBE2AztA6cTpD66zoDN6wYhYSIAESiBIBOkPr1XCcgQ3g1nnxSRIggXkI2DP55gnhRlN4DPWd22GN7oG973Sw7TSGZ2cAy3LN0Dn1u2e2gFKAJ451J72qN4eeREI3PLQ4kTQhFzdPBptHLIexZimMZYMwhnoBM+D3GSuFmZvvQfWVra7+QsHAH/wp0he+DyKVDo0rByYBEiABEgDoDHPvAjqDBz8ddAYPIDIFCZAACUSHAJ2BzuDbbqQz+IaWiUmABEggDAJ0hvmdgQ3gMHYkxySBDiegyqXGKeBGQ9hpDI/sQX3XjkaTuHF62PmamoTzN3ba/Tgnf8dLJdRcnAZtd0yd551TvytzOWQTpk54ZGKck8GNq6HXLEXi6JUwVi6CXDYImU0D0v8rolW1jpmv3oPa69tdMRn40n9G+vyLIBJJV3kYTAIkQAIk4C0BOoPzP6d0Bi92FZ3BC4rMQQIkQALRJUBnoDN4tTvpDF6RZB4SIAESiCYBOsPbzsAGcDT3KGdFAp1FwLKa10PvOyHsNIJr27fAHh9D43Rwfqrx586d/ljgvb6jxSLylehf/5w0DCzvySJtxrsB/M6NKAdzMFYtbpwKNtctb14TvbgPwscmtz1bgnOdY/2Nna5+Jgb/5K+QftcFQAfVwxUQBpMACZBAVAnQGaJambbmRWdoCxcfJgESIAES0CFAZ9ChFrkYOkPkSsIJkQAJkEDnEehiZ2ADuPO2M1dEArEg4FwJbe+daJwSdhrD9T3DsPbsgjW5962msJ3PA1b9rfVYto3hQgGl2tv/LKqLdU7+LslmkTICvjI5CCAJA8bSwca7gs2jVzbfGbxqMUTa+9O11kQes7f9EPWNw65WNvSf/itSZ58PSOkqD4NJgARIgASCJ0BnCJ65ZyPSGTxDyUQkQAIkQAILE6AzLMwosk/QGSJbGk6MBEiABDqRQLc4AxvAnbh7uSYSiCEBVanAnnKujR5vnhQeH0V957Zmg3h6unFKOD82grGpaVQ9eJew34h6k0kszmaQ6PCGo+zLwli7FImT1iNx5IpmIziTBIQ310Nbuycw+60HUN+yR79kQmDoy19B6oxzPJuX/mQYSQIkQAIk4JYAncEtwXDi6QzhcOeoJEACJNDNBOgM8aw+nSGedeOsSYAESCDOBDrVGdgAjvOu5NxJoJMJ2Hbzauj9DeGJcey45y6Mv/E66vXonwAeTKcxmE7B7PAG8P4tKHKZxkngxEnrYB65AuaqJRA9KdcN1/rWPSjc+WPUt41q73ZhGBj6i/+G5GlnaedgIAmQAAmQQIQJ0BkiXJxDp0ZniFW5OFkSIAES6CwCdIZY1ZPOEKtycbIkQAIk0FkEOsQZ2ADurG3J1ZBARxN44z9+EaOP/QxWDBrAS7NZ9KWSkB6dhI1LYUU2BXPNUiROXAvz6FUwVi+G7Mk4b57XWkLt1ztQ+MdHYO0c04p3gkQ6jaE//2skTzlTOwcDSYAESIAE4kWAzhD9etEZol8jzpAESIAEuoEAnSH6VaYzRL9GnCEJkAAJdAOBODoDG8DdsDO5RhLoEALb/vavMfyjH6A6OxP5Fa3M5dCTTECv7Rn55S04QecaaKcRbB6/BgmnEbxuqVYjuPbSZhS+8yis4YkFx5zvAZnrxeCf/RckTz5dOwcDSYAESIAE4kWAzhCfetEZ4lMrzpQESIAEOpEAnSE+VaUzxKdWnCkJkAAJdCKBWDqDUkp1YjG4JhIggc4jMPvic9j8P76C6ddfgR3h9wA7p35X5XLIJMzOK0KbKxKpBIzVS5rvCD5uNcx1yyAyztXQrSWqPv0Givc8BmtksrWAOZ4yBocw8Md/ieSJp2rnYCAJkAAJkEC8CNAZ4lUvZ7Z0hvjVjDMmARIggU4gQGeIXxXpDPGrGWdMAiRAAp1AII7OwBPAnbDzuAYS6CICI//8v7HtH76N0uieyK46aRhY3pNF2mQDeH+RRDrZOAWcPPVImMesapwOdv5P20Kf8k+eRenBZ2BP6p/6NpYsxcCX/gLJE05eaDj+OQmQAAmQQAcRoDPEs5h0hnjWjbMmARIggTgToDPEs3p0hnjWjbMmARIggTgTiJszsAEc593GuZNAFxKw8lPY/u1bsfuh+1HLT0eSQDZhYkk2i5RhRHJ+YU5K5NIw1y1H8vSjYB61AsaKRfM2glWxjMLfP4zq8xuhqnXtaRsrVmHg3/0nJI87STsHA0mABEiABOJHgM4Qv5q9c8Z0hnjXj7MnARIggTgRoDPEqVqHzpXOEO/6cfYkQAIkECcCcXMGNoDjtLs4VxIggQaB8tZN2PPg/Rh7+AGUR3bDtu1IkelNJrE4m0FCykjNK0qTkX09MI9YjsRpR8I8aiWMZYMQybdPTKtyFdVn30Tp/l/CGp1yNXVzzToMfPHPkDjmBFd5GEwCJEACJBA/AnSG+NXs4BnTGeJfQ66ABEiABOJAgM4Qhyodfo50hvjXkCsgARIggTgQiJMzsAEchx3FOZIACRxCoJ6fxsRPH8TIj36AmU1voF6pRIbSYDqNwXQKJhvAC9ZEDvbCPHIFEievg7l6KUQmAVWsoL5rHJXHXkZ9+yhQtxbMc7gHzCOPxsAX/hiJo49zlYfBJEACJEAC8SRAZ4hn3Q5pBNMZOqOQXAUJkAAJRJgAnSHCxWljavz3DG3A4qMkQAIkQAJaBOLiDGwAa5WXQSRAAlEgoCwL0088iskNv8DUC8+gsGsHrGo19KktyWbQl0rBECL0ucRlAnIwB2PVEsieFOyZIqyxadiTs66bv876E8eegP7f+xISRx4TFxycJwmQAAmQgMcE6AweAw0xHZ0hRPgcmgRIgAS6gACdoXOKTGfonFpyJSRAAiQQRQJxcAY2gKO4czgnEiCBtgjU944j/+wGTD6zAdMvPYfi7l2warW2cnj1sBACq9YfgR7bhirMAra706tezaub8yRPPBV9n/8iEkcc3c0YuHYSIAESIAEAdAZug8MRoDNwf5AACZAACewnQGfgXqAzcA+QAAmQAAm0QiDKzsAGcCsV5DMkQAKxIFAb2YP8cxuw9+lfIv/KSyiPjTROBCulApt/ZnAIR1z/GWR6emBPTcLeOw5rfAzW+CjsyQmokBrTgQGI4EDJU89E///xf8Fcd2QEZ8cpkQAJkAAJhEGAzhAG9eiPSWeIfo04QxIgARIImgCdIWji8RiPzhCPOnGWJEACJBAkgSg6AxvAQe4AjkUCJBAIgfrUJGZffgH5V1/C7KY3Udq6CZXxcdQrZV+bwam+fqz88NVYfv0NSC5dDijVbP7u3oH68E5YI7sbTWFr70SzITwxCrtYApQdCJduHSR11rno+63fh7lmfbci4LpJgARIgATmIUBn4NZ4JwE6A/cDCZAACZDAfAToDNwbdAbuARIgARIggVYIRMkZ2ABupWJ8hgRIILYE/n/27gNerrrMH/8zt9+bXkghISFACL1EFl0BFRBBBBVxFRWVVRH9+7NgBRUBsSAWLL9dRVFZ14L+xC6CCqyU3RUxNAklQEzvvd02M//XnBsHAkm4CffOnDnzvvvyFSQz5/s87+eLry/7yTmnsHlzdC6aH5seeyTW3XNXbJj9t+hcujh6tmyOYmFggtfm9vbo2HOvGPP842L8GWdFy/iJO/QqbNwQ+aWL+wLhxQujsHZ15NeUAuGtdwmvXxvR21uz3mksvO25x8awc94ZTZOnpLE8NREgQIBASgScGVIyiCqW4cxQRXxLEyBAoIYEnBlqaFiDVKozwyDBuiwBAgQyJlDtM4MAOGMbSjsECOxcIL9xQ3QuWhCb5j4WG2bfH5sefiB61q6J3lIwu2Vz8u7gQj+C4abW1mgdOTpaJ+4Zww88JIYffFgMm/ncaBoxcpdGUOzpjvyK5ZFfsrAvFF65InlUdGFV6dHRyyO/ankUu7p26Zo+vK1A27HHx7A3nhtNe+6FhgABAgQI9FvAmaHfVJn5oDNDZkapEQIECFRUwJmhotypWMyZIRVjUAQBAgRqTqDSZwYBcM1tEQUTIDCQAqUAtmfVyuhcsig6F8yLTQvmJYFwz6oVUSzkI9fcEg3NzcmvuebmaCj92tISLR1Dom3c+OjYe99o3//AaBwydMDKSh4TvWRR9Cxe0HeX8Lo1UViz+om7hDduiCjkB2y9rF+o/UUnxbDXvzUaJ07Keqv6I0CAAIFBFHBmGETclFzamSElg1AGAQIEalzAmaHGB9iP8p0Z+oHkIwQIECDwjAKDfWYQAD/jCHyAAIF6EyjmeyO/bl3kN22M0l/nGhqjobU1ci2t0dDWFg2tbRENDRVjKZbuTF6+LHqXlB4bvSB5h3DpLuH8qtJjo1dEYfXKKPb0VKyeWluo/cWnxrCzzonGnTyau9Z6Ui8BAgQIpEPAmSEdcxioKpwZBkrSdQgQIEDgqQLODNnaE84M2ZqnbggQIJAmgYE8MwiA0zRZtRAgQKA/Avl85FevTO4STh4bvWxx3x3CW0PhQikU3rI5oh+Psu7PcrX+mY6XviKG/ssbo3GP8bXeivoJECBAgMCuCTgz7JKXM8MucfkwAQIECGRJwJlhl6bpzLBLXD5MgAABAlUSEABXCd6yBAgQGEiBwob1kV+2pC8QXrIwCqtXRX7tqsivXBmFVcsjv25tRG/vQC5ZM9cacvqrY8irXheNY8fVTM0KJUCAAAECgyXgzLBjWWeGwdp1rkuAAAECtSjgzODMUIv7Vs0ECBAg8ISAANhuIECAQAYFil1dkS8Fv/+4S3jl8r5QeHUpEC49Onp5lD5TDz9DXnVWDHnFa6Nx9Nh6aFePBAgQIEBglwScGZ7gcmbYpa3jwwQIECBQZwLODM4MdbbltUuAAIGaFxAA1/wINUCAAIH+CZQC4N5liyO/eGHyPuG+x0av7guEV62IwsYNEfl8/y5WQ58a+po3xpDTXh0No0bXUNVKJUCAAAEC1RNwZnBmqN7uszIBAgQI1JKAM4MzQy3tV7USIECg3gQEwPU2cf0SIEBgq0Bx08boXbGs7y7hJYuisHJ58h7h5E7hVX13DBd7emrea9jr3xIdp54RDSNG1nwvGiBAgAABAtUQcGaohro1CRAgQIBA7Qk4M9TezFRMgAABAtkVEABnd7Y6I0CAwK4J9PREftXKvruElyyKfOnX1auisKYUCK9M7hIubtkcUSjs2nWr/Olhbz4vOk4+PRqGjahyJZYnQIAAAQIZEXBmyMggtUGAAAECBAZZwJlhkIFdngABAgQI7FhAAGx3ECBAgMAOBQrr1kR+2dLIL12cPDY6eVR06Q7h0p3Cpb9etzaKvb2pFhx+3vui/YRToqFjSKrrVBwBAgQIEKhlAWeGWp6e2gkQIECAQOUEnBkqZ20lAgQIEKhvAQFwfc9f9wQIENglgdIdwPnSo6KXLel7dPSKZVEo3R28euXWR0eviGJXV0QUd+m6g/nhkR+6JNr++QWRa24ezGVcmwABAgQIEHiSgDOD7UCAAAECBAj0R8CZoT9KPkOAAAECBHZdQAC862a+QYAAAQL/ECjkk8dEl+4QLoXCpXcJlx4XXXpsdGH11mB444aIfL4qZg1Dh8WoCz8VLYceGZHLVaUGixIgQIAAAQIR4cxgGxAgQIAAAQL9EXBm6I+SzxAgQIAAgWcUEAA/I5EPECBAgMCuCBQ2rI/88qV9gfDSRVFYsfyJO4RLdwqvWRXFnp5dueRuf7blkCNixHnvi6a9993ta/giAQIECBAgMDgCzgyD4+qqBAgQIEAgawLODFmbqH4IECBAoBICAuBKKFuDAAECdSxQeiR06d3ByWOjl/XdKVx+l/DqvjuFC1s2RxQKA6rUMHxkDP2Xs/ve/zt8xIBe28UIECBAgACBgRdwZhh4U1ckQIAAAQJZFHBmyOJU9USAAAECAy0gAB5oUdcjQIAAgWcUKN0FnNwhXAqDS4+PXrG875HRpb9fCoXXr43o7X3G6+zoA6Xwt+2YF8XQM18fjeMn7vZ1fJEAAQIECBCoroAzQ3X9rU6AAAECBGpFwJmhVialTgIECBColIAAuFLS1iFAgACBHQoUNm1MHhXdu3xx5Jcu6XuEdPIu4dJ7hPvuEi79Cd/+/DROnBRtz39RtB//kmiaNCVyTU39+ZrPECBAgAABAjUg4MxQA0NSIgECBAgQSIGAM0MKhqAEAgQIEKiqgAC4qvwWJ0CAAIHtCZTeEZzcEfzku4RXrYjC6tIdwiuTX0v/MheFfPnrjXuMj6ZJe0Xb846L1ue/MBpHjo7I5QATIECzwnqkAAAgAElEQVSAAAECGRZwZsjwcLVGgAABAgQGUMCZYQAxXYoAAQIEakJAAFwTY1IkAQIECBTWrU3uDO4tvUd46ZK+x0TnnwiAS3f7Nu+7fzRNnRa5tnZgBAgQIECAQJ0KODPU6eC1TYAAAQIEdlHAmWEXwXycAAECBGpKQABcU+NSLAECBAgQIECAAAECBAgQIECAAAECBAgQIECAAAECBHYsIAC2O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AAECBAgQIECAQEYEBMAZGaQ2CBAgQIAAAQIECBAgQIAAAQIECBAgQIAAAQIECBAgIAC2BwgQIECAAAECBAgQIECAAAECBAgQIECAAAECBAgQIJARAQFwRgapDQIECBAgQIAAAQIECBAgQIAAAQIECBAgQIAAAQIECAiA7QECBAgQIECAAAECBAgQIECAAAECBAgQIECAAAECBAhkREAAnJFBaoMAAQIECBAgQIAAAQIECBAgQIAAAQIECBAgQIAAAQICYHuAAAECBAgQIECAAAECBAgQIECAAAECBAgQIECAAAECGREQAGdkkNogQIAAAQIECBAgQIAAAQIECBAgQIAAAQIECBAgQICAANgeIECAAAECBAgQIECAAAECBAgQIECAwCAJrFq9JhYvWxqdnV2xpaszOjtL/3nKX5f+XldnbOns6vv9rq7YknyuM7Z09f29tra2aG9t7fu1rS3ayn/dGm2tW/9e29bfb22Ltqf89Z7jJ8SY0aMGqUuXJUCAAAECBNIkIABO0zTUQoAAAQIECBAgQIAAAQIECBAgQIBAzQn8I+RdsmxZLF66LJYsW5r8unjZsuju7k5NPy0tLbHn+PGx54TxMXH8hK2/jg/hcGpGpBACBAgQIDAgAgLgAWF0EQIECBAgQIAAAQIECBAgQIAAAQIEsixQKyHv7s5AOLy7cr5HgLSKWwYAACAASURBVAABAgTSJyAATt9MVESAAAECBAgQIECAAAECBAgQIECAQJUFHp07N/720EPxtwcfSn7dtHnzblU0dMiQ2HPChBg2dGi0lx7LXH5cc+mxzU9+pPNT/vtTHvn81EdCl/976bHRyeOjtz4yeutjpJP/vvWx0hs2bozFS5fGxk2bdquHIR0dccgBB8QhBx6Q/LrftGm7dR1fIkCAAAECBCojIACujLNVCBAgQIAAAQIECBAgQIAAAQIECBBIqUB3T0888thj8fCjj8XfHnowCX1L7+Ht7097e/vWRyuXHqvc92jl5NfxE2L4sKH9vcygf279ho3J+4hLYXDyiOrk16XJo6q3bNnS7/VL7x/uC4MPjBn77Rv777tvtDQ39/v7PkiAAAECBAgMroAAeHB9XZ0AAQIECBAgQIAAAQIECBAgQIAAgZQJlO6ITQLfxx6Lh+Y8mtzh29PTs9MqW1taYuI/wt3k/blPBL2jRoxIWYe7Xs6adeu2DYa3vsd4ydKl0fUM7zFubm5O7gw+YPp+MWPfvkC4dMezHwIECBAgQKA6AgLg6rhblQABAgQIECBAgAABAgQIECBAgACBCgmUHn187wMPxCOPPZ4Ev7MfeSQKhcJOV580cWIcOH16HDB9ehw4fb+YMnlyhapN3zLzFy6MB+c8Gg/NmRMPzpkTi5Ys2WmRDQ0NcdD++ydB8P777hOHH3xwlB6F7YcAAQIECBCojIAAuDLOViFAgAABAgQIECBAgAABAgQIECBAoIICpbtW77rnnvjL3ffEX+65J9Zv2LDD1Zuamsphb/JI4332iVEjR1aw2tpaas3atfHI448nj8z+Ryjc29u7wyaGDxsW/3TEEfFPRx4RRx1xRJTupvZDgAABAgQIDJ6AAHjwbF2ZAAECBAgQIECAAAECBAgQIECAAIEKCpTu6k1C33vuTULfVatXb3f1cWPH9t2dus8+MX3ffWL6PvsIJZ/FnEph+5zHH485pTusH++7y3r5ypXbveKY0aP7wuAjDk/C4NLdwn4IECBAgACBgRUQAA+sp6sRIECAAAECBAgQIECAAAECBAgQIFBhgbvvvz8JfEt3+y5dvvxpq7e1tcXRRx4Zhx10UBL6Tps6pcIV1t9yc+fNT8Lg+2bPjjvvvjs6OzufhjBh3LjkruBSIHzkoYfWH5KOCRAgQIDAIAkIgAcJ1mUJECBAgAABAgQIECBAgAABAgQIEBg8gb89+FBf6HvPPbFg0aLtLnTUEYfH0UfOjKNnHhljRo0avGJceacCq9asiTtn3R133j0r7rrn3u1+dq9Jk7beGXxEHHLgAUQJECBAgACBZyEgAH4WeL5KgAABAgQIECBAgAABAgQIECBAgEDlBB5+9NFy6Pv43+dtd+GD9t8/CXxLwe9ek/asXHFW6pfAgkWLkyC4FAjPfuSR7X5nn72nlsPgGfvt16/r+hABAgQIECDwhIAA2G4gQIAAAQIECBAgQIAAAQIECBAgQCDVArfcfkfccsftcff9f9tunXvvtVfyiOdS8CswTPUotymuFOj33Rl8d/x9wYLtFn7koYfE8cccG8cfe0ztNKZSAgQIECBQZQEBcJUHYHkCBAgQIECAAAECBAgQIECAAAECBJ4usHbduugLfu+IufPnP+0De4wZE0fP7Hu880zvj635LTTr/vv7wuBZs2LFqlVP62falClx/DHHJEHwyBEjar5fDRAgQIAAgcEUEAAPpq5rEyBAgAABAgQIECBAgAABAgQIECCwSwKlsLcU+pbC31II/OSfpsbGOO6fn7f1bt+Z0dLcvEvX9uH0C3T39CQhcOmu4Nv+53+jN5/fpuhS+FsKgUthcCkU9kOAAAECBAg8XUAAbFcQIECAAAECBAgQIECAAAECBAgQIFB1gdLjnUuPeS4Fv0/9GT1yZJxw3LFxwrHHxl6TJlW9VgVURmDBokVx8+23x8233R6r16592qJ9QfCxUXpMtB8CBAgQIEDgCQEBsN1AgAABAgQIECBAgAABAgQIECBAgEDVBHb2ft/Su33/EfyOGD68ajVauLoC69avLwfB23tXsPcEV3c+VidAgACB9AkIgNM3ExURIECAAAECBAgQIECAAAECBAgQyLTAM73f97CDDkru9i2Fv7lcLtMWmuu/QLFYTO4GLt0VfN/s2U/7ovcE99/SJwkQIEAg2wIC4GzPV3cECBAgQIAAAQIECBAgQIAAAQIEUiOws/f7loo89rnPTYLffzryiNTUrJB0Cvzl7nuSIPj2P//5aQV6T3A6Z6YqAgQIEKicgAC4ctZWIkCAAAECBAgQIECAAAECBAgQIFCXAqVH+P7st9fHz37726f139bW1ne377HHxoz99q1LH03vvsDDjz7W93jo22+Pzs7Op13oVS97WbzqZaeGR4jvvrFvEiBAgEDtCQiAa29mKiZAgAABAgQIECBAgAABAgQIECBQMwI33nJLEvwuXrpsm5rHjR1bfr/vxPHja6YfhaZTYMmyZeX3BC9fuXKbIvecMD5KQfDJxx+fzuJVRYAAAQIEBlhAADzAoC5HgAABAgQIECBAgAABAgQIECBAgEAk72gt3fX713vv3YZj3733jhNfcFxyx++Qjg5UBAZUYNPmzUkQfNOtt8Vjf//7Ntd+zuGHJ3cDl94x7YcAAQIECGRZQACc5enqjQABAgQIECBAgAABAgQIECBAgECFBVauXp3c8fvrG3+/zcrDhw6NV5760njlS18azc3NFa7KcvUm0NPTE7/43e/iF9f/LtZv3LhN+6ef/JLkjuCxo0fXG4t+CRAgQKBOBATAdTJobRIgQIAAAQIECBAgQIAAAQIECBAYbIHf/P4PSfi7YtWqbZY65YQT4oxTXxp7Tpgw2CW4PoFtBBYvXRo/v/53ccPNN2/z9/cYMyYJgU97yUnECBAgQIBA5gQEwJkbqYYIECBAgAABAgQIECBAgAABAgQIVFZg1n33JY97vveBB7ZZuPTI3dIdv0cccnBlC7IagacI3PO3B5I7gp/6SPLDDz44eSz0zMMOY0aAAAECBDIjIADOzCg1QoAAAQIECBAgQIAAAQIECBAgQKCyAkuWLY+f//a38bun3F05ZfKkJPg96YUvrGxBViPwDAJ/+NOfkiB4/sJF23zypaW71F/2spg4fhxDAgQIECBQ8wIC4JofoQYIECBAgAABAgQIECBAgAABAgQIVF7g59dfn9z1u3bduvLi7W1tSfBbetdvR3t75YuyIoF+CGzesiV5N3ApCN7S2Vn+xsgRI5K7gc849dR+XMVHCBAgQIBAegUEwOmdjcoIECBAgAABAgQIECBAgAABAgQIpE7gz7NmJe/5nf3wI9vU9uIXvCAJf6fuNTl1NSuIwPYE5i1YmITAf7z11m1++6AZ+yfvB37uzJngCBAgQIBATQoIgGtybIomQIAAAQIECBAgQIAAAQIECBAgUHmB7//0p/HjX/xym4UPP/igJPg96ogjKl+QFQkMgMBd99yTBMH3PjB7m6u99pWviLNf/eoBWMElCBAgQIBAZQUEwJX1thoBAgQIECBAgAABAgQIECBAgACBmhOYt3BhXHPttXHXPfeWa584fnzyqOdTTzyx5vpRMIHtCVx/003Jo6GXLFtW/u2jjjg8zjnrrJg62Z3tdg0BAgQI1I6AALh2ZqVSAgQIECBAgAABAgQIECBAgAABAhUXuPm22+OaH18ba9Y+8a7fU198Yrz+zDNjxLBhFa/HggQGU2Ddhg3xw+uui+v/eFN5mVEjR8Q5rz0rTjju2MFc2rUJECBAgMCACQiAB4zShQgQIECAAAECBAgQIECAAAECBAhkR6CnpyeuufbH8asbbyw3NaSjI/71dWfFyccfn51GdUJgOwI33nJLfPdH18amzZvLv/vyk0+Oc856bTQ3NzMjQIAAAQKpFhAAp3o8iiNAgAABAgQIECBAgAABAgQIECBQeYGH5sxJwt8HHn64vPihBx6YhL/T99mn8gVZkUAVBOY8/ngSAt//4IPl1Q+eMSMJgQ+YPr0KFVmSAAECBAj0T0AA3D8nnyJAgAABAgQIECBAgAABAgQIECBQFwK//cMfkvC3s6ur3O8rTjklznndWdHU2FgXBpok8A+B3nw+rvnRtfHLG24oo7S1tiYh8MtOOgkUAQIECBBIpYAAOJVjURQBAgQIECBAgAABAgQIECBAgACBygqU3n16zbXXxh//dGt54ZHDhyfB74nHHVfZYqxGIGUCN912WxIEr12/vlzZi1/4gjjnrLO8Cztls1IOAQIECEQIgO0CAgQIECBAgAABAgQIECBAgAABAnUuMOu+++OaH18bc+fNL0vMPPTQJPydNmVKneton0CfwNz585MQeNb995dJpk2dEue89qyYedihmAgQIECAQGoEBMCpGYVCCBAgQIAAAQIECBAgQIAAAQIECFRe4P/96tfxvZ/8ZJuFzzzttOQRt34IEHi6QOkR6df95jfb/MabXvOa+JeXn46LAAECBAikQkAAnIoxKIIAAQIECBAgQIAAAQIECBAgQIBAZQWWLl+evOv3jjvvLC+8x5gxySNtX/DPz6tsMVYjUGMCt/7P/yaPTF+xalW58mOOPjr5gxMTxo2rsW6US4AAAQJZExAAZ22i+iFAgAABAgQIECBAgAABAgQIECDwDAIPzXk0vvLNb8bCJUvKnzx65sz419edFZMnTuRHgEA/BEr//Hz3R9fGnbNmlT9d+ufnvW9/exwwfb9+XMFHCBAgQIDA4AgIgAfH1VUJECBAgAABAgQIECBAgAABAgQIpFLgrnvuTcLftevXl+s764xXxhvOPDOV9SqKQNoFfnDddXHtz39RLnPk8OFJCHzUEYenvXT1ESBAgEBGBQTAGR2stggQIECAAAECBAgQIECAAAECBAg8VeC/7vjvJPztzeeT32ptbY3zz3t7lB5d64cAgd0XKD1K/cqrvhldXV3JRZoaG5MQ+EXHPH/3L+qbBAgQIEBgNwUEwLsJ52sECBAgQIAAAQIECBAgQIAAAQIEakngN7//Q1z1ve+VSx41YkSc/47z4shDD62lNtRKILUCd99/f1z5jatizbp15RrPe9Ob4rSXnJTamhVGgAABAtkUEABnc666IkCAAAECBAgQIECAAAECBAgQIFAWKD2etvSY2n/87DlhQhL+HrCf95TaJgQGUuChRx9NQuDFS5eWL1t6vHrpMet+CBAgQIBApQQEwJWStg4BAgQIECBAgAABAgQIECBAgACBKghc/f0fxC9vuKG88n7TpsWF731PjBs7tgrVWJJA9gWWr1wZn/3KV+PRuXPLzb7ilFPibWe/IfvN65AAAQIEUiEgAE7FGBRBgEDaBYqFzohCV0RDc+Qa2iKiIe0lq48AAQIECBCogoAzQxXQLUmAAAECOxX48lXfjJtuu638mcMOOig+/dELqVVZwJmhygOo0PIf+8xn477Zs8urnXjccfG+895eodUtQ4AAAQJZENjdM4MAOAvT1wMBAoMmUMxvjsKWx6J3/Z1R7F0ZuVxrNHRMj6bhR0euufQnpXODtrYLEyBAgAABArUj4MxQO7NSKQECBOpJ4LIvXRl3zppVbvm5z5kZHz///HoiSF2vzgypG8mgF/SpK6+MP//1iX8Oj545My56v38OBx3eAgQIEKhxgWd7ZhAA1/gGUD4BAoMr0Lvmluhe/pPoXftfUexdlyzW0L5ftOzxqmge/7poaBk/uAW4OgECBAgQIFATAs4MNTEmRRIgQKCuBD5y2adi9sMPl3s+/phj4v3vfEddGaSxWWeGNE5l8Gv60te/EbfccUd5oYNmzIjPXfTxwV/YCgQIECBQswLP9swgAK7Z0SucAIHBFshvnhNd8z8fvWtvjtKftnnyT655TLTvfXE0jXlp5BqHDHYprk+AAAECBAikWMCZIcXDURoBAgTqVOBdF1wY8xcuLHf/8lNOjnPPPrtONdLTtjNDemZRjUq+9f3vx69uuLG89JTJk+PfLv9sNUqxJgECBAikXGAgzgwC4JQPWXkECFRPoHvpf0bXwq9FoeuJf2l+cjXNY06NtqkXRkP7vtUr0soECBAgQIBA1QWcGao+AgUQIECAwJME3vzu98TqNWvKf6cU/JYCYD/VF3BmqP4Mql1BKQAuBcH/+Bk9alT8x9e+Wu2yrE+AAAECKRMYiDODADhlQ1UOAQLpEeha8OXoWvLdKPas2G5RDa2To2PGv0fjsKPSU7RKCBAgQIAAgYoLODNUnNyCBAgQILADgTPf8tbo7u4u/+7Hzn9fPO85z+GVEgFnhpQMospl/O9f/xqfvvLL5SpaWlriuu98u8pVWZ4AAQIE0iQwEGcGAXCaJqoWAgRSJdC14EvRteSaKPas3H5dDW3RMeOqaB51fESuqYq1F5O7lIu9GyPX0Bq55rGRaxpexXosTYAAAQIE6kvAmaG+5q1bAgQIpFXgNW87N7Z0dpbL+8qnPxX7TJ2a1nLrsi5nhroc+3abfnzevHjvx554B3B7W1v85OpvASJAgAABAonAQJwZBMA2EwECBHYg0L3sh9G14CtR6FqwQ6P2fT4TzeNeHbnGoVVz7F3339Gz8heR33h/crdyrnF4NI04JprHvy4aO6ZH5JqrVpuFCRAgQIBAPQg4M9TDlPVIgACBdAu880MfjoVLlpSLvPabV8WQjo50F12H1Tkz1OHQd9Lyps2b46y3n1f+xOSJE+Prn78CEgECBAgQiIE4MwiAbSQCBAjsQKB37e3ROfcTkd/80A6NWie/O1onvjVyLeOq4ljYPCe2zPt09K69NaLwxJ/0LhXTNOqEaNv749HYMSMiclWpz6IECBAgQKAeBJwZ6mHKeiRAgEB6BT72mc/GfbNnlwv86bevjtbW1vQWXMeVOTPU8fB30HpXV1e8+q1vK//uYQcdFJ/+6IWgCBAgQKDOBQbizCAArvNNpH0CBHYsUOicF5sfeVfkN8za4Yea93h1tE35QDS0VeexWp3zPx/dS78XxZ5VT68x1xjt+30xmseeHrmGdqMmQIAAAQIEBknAmWGQYF2WAAECBJ5R4Etf/0bccscd5c99+8tXxrixY5/xez5QHQFnhuq4p33V5StXxlvfd365zOOPOSbe/853pL1s9REgQIDAIAoMxJlBADyIA3JpAgRqW6BY2BKbHzo3etf+KaKY324zpUctt+1zWTR2HFDxZou962Pzw2+P0p8Giihsd/1q36FccRQLEiBAgACBKgg4M1QB3ZIECBAgENdc++O47je/KUt86bJPxvRp08ikWMCZIcXDqXJpc+bOjfdf9IlyFWeedlqcc9Zrq1yV5QkQIECgWgIDcWYQAFdretYlQKAmBLY89pHoWfGzKOY3bbfehrZ9omP/r0XjsCMr3k9+w91Rqi+/6W87XLt10nnRsud50dAyoeL1WZAAAQIECNSTgDNDPU1brwQIEKi+wC9vuCGu/v4PyoVc8qEPxnMOP7z6hangGQWcGZ6RqG4/8Nd7741LPv+Fcv9vO/sN8YpTTqlbD40TIECg3gWe7ZlBAFzvO0j/BAjsVKBr4b9F15JvRbF7+XY/l2scGh0HXB1NI4+NiIaKavYs/3F0LrgyCp3zd7hu6R3ALeNfH7mmkRWtzWIECBAgQKDeBJwZ6m3i+iVAgED1BG64+Zb4t+98p1zA+e84L044tvTvpH5qQcCZoRamVL0ab7799rjyG1eVC3jXW94Sp5xwfPUKsjIBAgQIVE3g2Z4ZBMBVG52FCRCoBYHulb+MrnlXRKFz7g7L7Zj+tWga+7LINbRVtKXOeZ+K7qU/jGLv2u2v29AWHfv/ezSPPjEi11zR2ixGgAABAgTqTcCZod4mrl8CBAhUR+C/7rgjvvj1b5QXf+vrXx+vPPWl1SnGqrsl4MywW2x19aVfXP+7+PYPf1ju+QPvfEe86Jhj6spAswQIECAQ8WzPDAJgu4gAAQI7EchvuCu2PHZh5Dc9sMNPtU29MFomnB25plEVtdz88HnRs+rGiGL3dtdtaN83OqZ/tSqPp64ohMUIECBAgEAKBJwZUjAEJRAgQCDjAv9z113xmS9/pdzlq08/Pd782tdkvOvstefMkL2ZDkZH//Hjn8RPf/3r8qU/+r73xj8fddRgLOWaBAgQIJBSgWd7ZhAAp3SwyiJAIB0Cha4lsfnhd0R+w192WFDrxHOiZdK7oqF1UkWL3vzgOdGz5qaIYn676zaPPiXa9v5YlIJgPwQIECBAgMDgCjgzDK6vqxMgQKDeBWbdd19cfMXnywwnveiF8Z63va3eWWqyf2eGmhxbVYr+6tVXxx/+60/ltS/98Idi5mGHVaUWixIgQIBA5QWe7ZlBAFz5mVmRAIFaEih0x+aH3xk9a/4YUezZbuXNo18SpXftNrTvV9HOOv/+qehetuNHQLdN/Vi0TCi9/7eydyZXFMFiBAgQIEAgLQLODGmZhDoIECCQOYEHHn44PnH556K7p+/fSZ87c2Z8/P3nZ67PumnImaFuRj0QjX7qS1fGn2fNSi7V0twcn7zgI3HwjBkDcWnXIECAAIG0CzzLM4MAOO0DVh8BAlUX2DL3k9Gz/EdR7F233Voahx0Z7ft+LhqHHFLRWvMb742uBV+O3rW3RbGweZu1G4fNjPZ9Ph2NQ0t/MjRX0bosRoAAAQIE6lXAmaFeJ69vAgQIDJ7Ao3Pnxme+8tVYsXJlssgB06cn4e+IYcMGb1FXHnQBZ4ZBJ87MAus2bIhSCPzQnDlJT3uMHRsffe97Yr9p0zLTo0YIECBAYMcCz+bMIAC2swgQSJ1AsXdNFLtXRjQOiYaWPSJyzVWtsWvx1dG96OtR6F6y3ToahxwU7ft9aWvYWtlSS+Fvz4qfRu+GWVHsXRsNTaOjoX1qtIx/QzSOODZyjUMqW5DVCBAgQIBABQWcGfqP7czQfyufJECAQFoEli5fHp/8whdjweLFSUl7jh+fhL97Tars64fS4vFs6nBm6L+eM0P/rSr1yQWLFiUh8OJly5Il99pzz/jEBz8QE8aNq1QJ1iFAgEDdCGTpzCAArpttq1EC6RcodC+N0l2tpf8UOudFrmlENA49MppGHhMNzRMicg1VaaJ33X9H59xLIr/pgYgoPq2GppEvjLZpl0RjR3UewVPY8mjkN9wThZ4V0dAyPhqHHBgNbdMiGtqq4vXURfMbZkWhc34U8xsi1zw6GtqmRkP7PpFr6EhFfYogQIAAgdoTcGbYvZk5M+yem28RIECgWgKXf/VrcceddybLD+noSMLfQw44oFrl1OS6zgy7NzZnht1zG8xv/e2hh5IQeNPmvifAHXP00XHBe949mEu6NgECBOpKIItnBgFwXW1hzRJIr0Dpf2B7lv0wulf+Kgpb5pbft9vQOjma93hVtIx7TRIcRq6x4k2UgsvOv38yelb8Kgkxn/xTCjRbJp4brRPeELnmsRWvLe0L9q65JbqXfjfym2ZHoWd1NLRMSALqlnFnReOI57tDOe0DVB8BAgRSKODMkMKhDEBJzgwDgOgSBAhkSuD//erX8b2f/KTc04XveU88/+h/ylSPg92MM8NgC1fn+vV8ZvjvO/8Sn/3qV8vwb3rNa+JfXn56dQZhVQIECGRIIKtnBgFwhjapVgjUskDPil9E5/wrotD596e1kWsaFa2TzouW8a+vWsjau/5/o2fFzyK/7n8i37UgcqX/a9s7mkefFM1jz4jGjv2q/qjqtM2/d93t0Tnv8shvvC+i2LtNeU3Dnxete50fTcOPjmhoTVvp6iFAgACBFAs4M6R4OLtZmjPDbsL5GgECmRWYdd/9cfEVV5T7O+uMV8Ybzjwzs/0OVmPODIMlW73rOjNE/OC66+Lan/+iPIRLP/zhmHnYodUbipUJECCQAYGsnhkEwBnYnFogkAWBLXMviZ7lP45i77rtttPQMSPap340mkYeV7VHGxe6FkR+/Z8jv/mRiMhFY8eB0TTy2Mg1j0n+u58nBEp3cW+Z+4noXXdbRKF7uzSte30gWie+uWqhvnkRIECAQG0KODPU5tx2VLUzQ7bmqRsCBJ69wLoNG+Kiyy+PufPmJxc7eubMuOj95z/7C9fhFZwZsjV0Z4Yn5nnZl66MO2fNSv7GtKlT4rILLogRw4Zla+C6IUCAQAUFsnpmEABXcBNZigCBHQtsnvO+6F356ygWtuzwQ817nBltUz4QDW17o0yxQDG/KboWfi26l/0gij2rdlhpy4Q3Revkd0dD66QUd6M0AgQIEEibgDND2iay+/U4M+y+nW8SIJBdga9861vxxz/dmjS4x5gx8ckLPhKTJ07MbsOD2JkzwyDiVvjSzgzbgi9csiQ+cfnnYsWqvv+fy4tf+IJ477nnVngqliNAgEB2BLJ6ZhAAZ2eP6oRATQt0LfhydC35bhR7Vuywj1zzuGib+uFoHnt65Br9yca0Dnxnj8x4cs2tk98VrRPPjVzLuLS2oi4CBAgQSKGAM0MKh7KbJTkz7CacrxEgkFmB3/7hD/GN//heub8Pvetd8YJ/fl5m+x3sxpwZBlu4ctd3Zni69a3/87/x+X/7t/JvvOPNb4qXnXRS5YZiJQIECGRIIKtnBgFwhjapVgjUskDvujuic+6lkd80OyIKO2yladg/RevUC6Np+HO8czeFA89vfjg6H/9o9K7/y9Pe+/vkcnNNI6N9vy9G86gTIxpaUtiJkggQIEAgrQLODGmdzK7V5cywa14+TYBA9gUemjMnLrr8c9HZ1ZU0e+Zpp8U5Z702+40PYofODIOIW8FLOzPsGPuaa38c1/3mN8kH2lpb47ILPhIHTJ9ewelYigABAtkQyOqZQQCcjf2pCwI1L1DsWR2dC78SPct/GsXeNTvuJ9ccbXu9P1omnL313bs133pmGih0L0se/dyz4mdR7F27076aRp8S7Xt/NBra98tM8ybgPgAAIABJREFU/xohQIAAgcoIODNUxnkwV3FmGExd1yZAoBYFenp6kvD3gYcfTsqfeeihcelHPlyLraSqZmeGVI1jt4pxZnhmtos/d0XMuv/+5IMHz5iRhMDNzc3P/EWfIECAAIGyQFbPDAJgm5wAgdQIFDY9EFvmXR6lP3EThc4d1tU89uXRNuUj0dA+LTW113shpXc3dy+5JroXXx2F7iU75Who3yfapnw4mkadGLnGIfVOp38CBAgQ2A0BZ4bdQEvJV5wZUjIIZRAgkCqBb/3n9+NXN96Y1DRy+PDkvb/TpkxJVY21WowzQ61OLsKZoX+zmzt/fvI+4LXr1ydfePnJJ8e5bzy7f1/2KQIECBAoC2TxzCAAtsEJEEiVQPfy/xddC66MQue8iChut7amkS+KtmkXR2PHjFTVXs/F9K67PTrnXhL5TQ/ucG4ln1zTqCi9+7dl3GvdwV3PG0bvBAgQGAABZ4YBQKzCJZwZqoBuSQIEUi1w8223x5VXXVWu8X3nvT1OPO64VNdca8U5M9TaxPrqdWbo/9xuuu22+PJV3yx/4fzzzosTjju2/xfwSQIECBBIBLJ2ZhAA29gECKRKoNC9PLoWfDF6Vv4yir19f3rxqT8t498QrXu9Jxpa90pV7fVaTGHL49G54EvRu/r3Ucxv3AlDLpr3OCPapnwwGtr2rlcufRMgQIDAAAk4MwwQZAUv48xQQWxLESBQEwLzFi6Miy6/PNasXZfU+4pTTom3nf2Gmqi9lop0ZqilafXV6syw6zO7+vs/iF/ecEPyxVEjR8RlF1wQUydP3vUL+QYBAgTqWCBrZwYBcB1vZq0TSKtAfuO90TX/iuhd999RLHRtU2auaUS0TftENI85PXKNQ9PaQt3UVexZGV2Lvh7dy38SxZ5VO+27dMd2294XRdOIYyIaWuvGSKMECBAgMHgCzgyDZzvQV3ZmGGhR1yNAIAsCl37hC3HXPfcmrRx64IHJo5+bGhuz0FrqenBmSN1IdliQM8Puzao3n08eBX3/g6Uns0UcdcThcfEHP7h7F/MtAgQI1LFAls4MAuA63shaJ5BmgZ6Vv4ruJd+O3o33RWwNgRvapkTzmFOiZcKbtt5B2pDmFuqitp7lP43OBV/c+sjuHbeca94j2ia/O5rHnZk8BtoPAQIECBAYKAFnhoGSHNzrODMMrq+rEyBQewLf/+lP48e/+GVS+JCOjrjsgo/E9H32qb1GaqhiZ4baGJYzw+7Pac7jj8dFl38uNm3enFzkta98RZz96lfv/gV9kwABAnUqkJUzgwC4TjewtgmkXaD0KOHetbdG75pboljYHLmGjmgceng0jz4pci3jSm+TTXsLma+vmN8QWx79YPSs/n05pN9u07mmaJ34lmiZdF40tEzMvIsGCRAgQKCyAs4MlfXendWcGXZHzXcIEMiywJ9nzYpPfenKcov/561viZOPPz7LLaeiN2eGVIxhp0U4Mzz7Gd14yy3xf7/9nfKFPv7+8+O5M2c++wu7AgECBOpIICtnBgFwHW1arRKoRYFC99Kk7NLjnkshcOTc9ZuWOeY3PRBbHv1A5Et3ae/kp2nkcdE27dJo7DggLaWrgwABAgQyKODMkN6hOjOkdzYqI0CgOgIfueyymP3wI8nip774xHjnOedUp5A6XdWZIb2Dd2YYmNl8/Zpr4vo/3pRc7KAZ+8fnLrpoYC7sKgQIEKgzgVo/MwiA62zDapcAAQIDJdCz+sbo/Puno7Dl0R1esqFtWrTt/fFoGvWiyDW0D9TSrkOAAAECBAjUkIAzQw0NS6kECAy6wM+vvz6+88MfJetMHD8+Pn/JxTFi2LBBX9cCBGpBwJlhYKa0bsOG+NAll8aSZcuSC77l9a+LM049dWAu7ioECBAgUDMCAuCaGZVCCRAgkC6B3g13RefcSyK/8d6IYv5pxeUah0TLpHdH64Q3RK55TLqKVw0BAgQIECBQMQFnhopRW4gAgZQLLFm2PD78yU/G2nXrkkrf+a/nxKknnpjyqpVHoHICzgwDZ339TTfF1797TXLBkSNGxBWf+ERMHF96pZofAgQIEKgXAQFwvUxanwQIEBhogWJ3dC74cnQv/c8o9qza5uq5plHRPPa0aJ30rmhomzLQK7seAQIECBAgUEsCzgy1NC21EiAwiAL//p3vxu9uvjlZ4fCDD4pPXXjhIK7m0gRqUMCZYUCH9vHPfjbufWB2cs2XnnBC/H9v+dcBvb6LESBAgEC6BQTA6Z6P6ggQIJBqgfzmh6N7yTWR3zArir1rI6I3SuFv06gTomXCm6OhdVKq61ccAQIECBAgUBkBZ4bKOFuFAIH0Csy67764+IrPlwu8+IMfiKOOOCK9BauMQJUEnBkGDv6ue+6JS7/wxfIFL/3wh2LmYYcN3AKuRIAAAQKpFhAAp3o8iiNAgED6BQpbHo/C5kei0LMiotgbueY9omnE8yPXPDr9xauQAAECBAgQqJiAM0PFqC1EgEAKBT7+2cvj3gceSCp78QteEO99+7kprFJJBNIh4MwwcHP4yje/FX+89dbkgocffHB86sILBu7irkSAAAECqRYQAKd6PIojQIAAAQIECBAgQIAAAQIECBCoZYHf/P4PcdX3vpe00N7WFp+/+OKYutfkWm5J7QQI1IjAvAUL40OXXhpbOjuTis9705vitJecVCPVK5MAAQIEno2AAPjZ6PkuAQIESgKFQsSWLVHctDFiw/q+v+7ujujtjcjnnzDK5SLX2hrR3hHR3h65UaMjhg6NaGjgSIAAAQIECNSDgDNDPUxZjwQIENhGYOXq1fHhSz8ZK1atSv7+6844I15/5qsoEdi5gDODHTKAAj+87mfxo5//PLniHmPGxBUXfyLGjvbUtgEkdikCBAhUT2AnZwYBcPXGYmUCBGpZoBTsblgfxbVrolj6F/lVK6O4dm3EmtURGzdEsasrohQClz5XLPZ1Wgp62zsiN2RIEvzmxk+I3MQ9I/YYF7lRoyI6hgiDa3lPqJ0AAQIECGxPwJnBviBAgEBdC3zzP/8zfn3j7xODKZMnJXf/drS317WJ5ncg4MxgawySwOYtW5K7gOcvXJSscPrJL4m3v/GNg7SayxIgQIDAoAv088wgAB70SViAAIFMCfT29gW+ixdGcdGCKC5dFsUVyyM2b44oFna91eHDIzduQuTGj4/clKkRe06K3PAREY2N/b9WbymM3hixdl3Exk0Rm7b01ZMvRLS1RnS0R3R0RIwfGzFi2K5du/9V+CQBAgQIECDwZAFnBvuBAAECdS9w3+zZ8bHPfLbs8J5z3xYnvfCFde8C4CkCzgy2RAUE/vCnP8VXv3V1eaVPf/TCOOyggyqwsiUIECBAYMAEdvHMIAAeMHkXIkAg6wJJ0Dt/fhQefzRi3tworl/f9/jnAfrJjesLgXP7TY+YNPmZg+DlKyMWLolYsixi+aqIFasi1q6P2LAhYv3GvkdQl4Lf4UMjhg2NmDIpYt+pERPHR+w5PmJIR0QuN0DVuwwBAgQIECDwDwFnBnuBAAECBEoCl3z+C/HXe+9NMJ5z+OFxyYc+CIbANgLODDZEJQX8b1Ilta1FgACBgRXYnTODAHhgZ+BqBGpeoNizKoq9a6OY3xy55pHR0Dw+oqGl9vrq7Izi5tLdsJsiNm6M4ob1kSuFnS0tEc0tfb+2tERu5Mit7+HdyR23+XwUlyyOwl//EjHn4QEPfp+KWw6CDz4kclP2jii9N/jJP6Xgd/6iiHtnRzw4J2Lx0ojunv7NaMyoiL32jDh4RsQhM0rPIItorcH59q9bnyJAgACBQRRwZtgOrjPDIO44lyZAgEBtCdx4yy3xf7/9nXLRl11wQRxxyMG11cQAVevM4MwwQFvJZZ6lwD1/eyAuuvzy8lX+z1vfEicff/yzvKqvEyBAYOAEnBkG9swgAB64velKBGpeoNA5P3pW/jIKWx6NYu+GyLXsEY1DD43GoUdEQ/t+kWtoS3+PpffyLl0SxUWLolh6H2/pLt3Se3rXrknuds2VwtS2tojWvv/k9tij7z28Y8ZEjBwduWFPeUTyli1RnPf3KMz6SxQfezSi9G7fCv3kpu4dDUcdHbkDDor4/9k7E3ipimvdf7V3T2ceGAVR4oCK4iwSB5zROBtQNHEgMaK5Ecy9aoxoFI1DjJoomCiYKDG+qzjcOKBxjAZN4ow4IoIyigwHznx63PV+VZuZ06d3d+/u3t391e/x0JyqVav+VX3u51lnraV6RKlewouWAbPfAuZ+CqxYBcQcBn639rm6CthtZ+CQA4F997KzhJkNnKeb5TYkQAIkUPwEqBmoGYr/FfMEJEACJJA7Ai2trfjFjTfim29X6k1OOPpo/OzHP8rdhh62TM1AzeDh51mWrv3hgQfxwj/+oc8+oH8//Pa661BXW1uWLHhoEiABbxGgZnBfMzAA7K03Tm9IoGAErMg3iH47A9GVMyFjqzf6Yfj7wKw9EP7ep8JXfySEr65gPva4scr4Xb0Kct7nkCpLV5Vrdhocra6G6NNX9+HFzrvC+M5OQKgC6OyA/PRjWB+8D7liBRDPMNiaBTHRrz+Mg4ZD7DQEWLAY+Ne7wCfzgI7OLKxutnRgf+Cw4cChw+0ewen0HnbHA1ohARIgARIoMgLUDNQM1AxF9qGluyRAAnkn8OAjj+L/nntO71tbXY3bJ1+PAf37592PQm9IzUDNQM1Q6E/htvt/8+23uHLyDWhtb9df/P5JJ+FH55ztPUfpEQmQQFkRoGbIjWZgALisPkY8LAkkJxBb/STCS+6AFV7c7SSzaij8fb4PX/0RMCt2BjyUDayDvV/Oh/xyPqwli4FIOLOrNgyg/3Yw9hoGMWR3yIVfQr77NuTata72+k3XOVHfAKNxIMT7nwOq/LPKBHZzqGzg4fsCxx0BDB4E+H1uWqctEiABEiCBEiNAzQCAmoGaocQ+1zwOCZCAewS+XrIEEydds9Hg+WediTNPPdW9DYrIEjUDNQN/zuDND+zjzzyDhx57fKNzU265Gd/ZYQdvOkuvSIAEyoIANUNuNAMDwGXx8eEhSSA1ga6FV0N9o5UJ+zcAuxvC3whf7Yj12cBHeCIbWK78Ftbb/wE++xSyo92d4KgqDb3rrpBLlwItzanh5XiG6IjBWNUJEUnkdqfh+wFnnQLsMND+wTYHCZAACZAACXRDgJphMyjUDNQM/C5BAiRAAlsReOCRR/C3557X/+vOgwfj9uuvg9/vL0tO1AzUDODPGTz52Y/FYrjyhhuxcNEi7d8ZJ52IH59zjid9pVMkQALlQYCaITeagQHg8vj88JQkkJJA5xfjEWt6EZCpyxxvyAb29zoJRnB7QJgp7ediglzxDeRb/4b12SdAV1cutii4TRFN2MHfjrg7we1UJzrlOOCkY4FeDewJnIoVv04CJEACZUqAmsGbF0/N4M17oVckQALlRaC5pQUTJl0D9bca488/D6eMGlVeEDY7LTWDN6+emsGb95Jvr5596SVMf+ivetv6ujpMveVm/TcHCZAACRSCADVDbqgzAJwbrrRKAkVHoOvr6xBb9RhkvNWR7yob2N94AlQQ2Kw9CMKsdrTOrUly+TLI//wL1rzPgXBpBn9hSRhNYRjNYSDhsOyzUOUi1P8HQC2xHK7bcDENdcDpJwAjRwA1+b1Tt94G7ZAACZAACeSWADVDbvlmZJ2aISNsXEQCJEACbhNQmb8qA1iNvr17Q5VVraqsdHuborFHzeDBq6Jm8OClFMaljs5OXa5+1Zo12gGVAawygTlIgARIoBAEqBlyQ50B4NxwpVUSKDoC8XWvIbzkNiQ6PgWk81LDZs0BuiR0oM/pEP4+eTm3XLUS1j9fg5z3GRCJ5GXPQmyiSz+v7oIIx1Nv7zMg/QZk0AT86zOyVa9gS0LELCCasP92EhAeNAAYNxbYcwjgK45+wDLRCiu8FFb4a8hEFwx/I4yKXWAEBwCiPMutpX40nEECJEACmRGgZsiMWy5XUTM4p0vN4JwVZ5IACaRPQAVTVA9gNc4+43T8cPTo9I2U0ApqBu9dJjWD8zspB83w/558Eo/+7SkNRfUAVr+0wkECJEAChSBAzZAb6gwA54YrrZJAURKIrXockRV/QqJjnqNS0BsOKfy9Eejzffj7nQ2zYufcBty6umC99iqsD98HOjuLkrMjp+MWzDVdEK3RlEFbWeGDrPZD/x3ybcoA3rBRzNJBZNEVh+iM272EVXC4p3Ha8cDJxwIN9Y7cLeQkFfSNrfsHEi1v6V9gkIk2GIH+8NUeBH+fM2BWDQOMUCFd5N4kQAIkUHIEqBk8dKXUDI4vg5rBMSpOJAESyIDAa2/+C7+77z69MhQKYcrNN2G7fv0ysFRaS6gZPHSf1AyOL6NcNMOKlSsx8ZprEQ6HNZv/ueQSHHXYoY45cSIJkAAJuEmAmsFNmrYtBoDdZ0qLJFDUBGJNsxBbMwvx5tmQ8ea0zuLv830EB14Cs3J3QOQmc1R+MQ/Wi89DZQGX8hBtUTv7N9pzNrYK+lqNIcgq/7aB360BqWxglVW8NmxnFfcUA1ZZwD/5AbD7LoBZmB7Pqe5Xvc9Ex2eINT2LWNNLkFH1JqyNy4RRAV+v4xEadAWMip1SmePXSYAESIAE0iRAzZAmsBxNp2ZIDZaaITUjziABEsiewHW33YY5H3+iDZ147LH46bgLsjdaIhaoGbxxkdQMqe+hHDXDvTP+gudfeUXD2W/YXrjxqqtSg+IMEiABEsgRAWoGd8EyAOwuT1ojgZIgYHXOR3TN04g1PQ+r6yvn2cBGAKHtJyDQ/wKorOCsh8pSjcWBWAyIqkxYC4nXX4H87JOSLv2sArPGqk4YrZEee/+mFfzdcBnKdlsEQgWBdSZwD7d03mjgmMOB6qqsr9JtA1bXAh30ja17GVbHx5CJ7rPBhVmDil3ugL9xFGAE3XaD9kiABEig7AlQMxT4CVAzpLwAaoaUiDiBBEjABQIq8KsCwBvGHZMnY7dddnbBcumYoGYo8F1SM6S8gHLVDF8sWIgrJk/eyEcFgFUgmIMESIAECkWAmsE98gwAu8eSlkigpAhIqxPxtS/pIHC8+U3H2cC+2u8itNNNMKv2yIxHewewZi2wei3QtM4u8xyOABEVAI7DWvAFZHsrYArd61b1vYUhMtvLo6tU1q+xokOXbE46TAOJvhWQNYH0z29JnQVsNEeA+KaM2W32GnEA8IMzgAHeKluWaP8Q0ZWPINb0d8hYE3qOYgPB7SciOODHEP6+Hr1xukUCJEACxU2AmqFw90fN0DN7aobCvU3uTALlRkCVflYloNU47OCDcdWES8sNgaPzUjM4wpSTSdQM1Aw9Ebht6j148+239RRVAlqVguYgARIggUISoGZwhz4DwO5wpBUSKFkCVuc8RFc9jtjal2GFF6fMBha+BlTu8Wf4akekx6S5BVi2Api3AFi0FFj2LbBqNRCNbWvHFJA+AwiakOpPwLT/WQWDRfEHg52UZVKBX6tPhX32DIYKLhvfdthZwMlG70bgv8cDu3nnN9fVD3Ijy/+I+LrXIRPtjk7OALAjTJxEAiRAAlkToGbIGmHaBqgZkiOjZkj7OXEBCZBAhgS+XrIEEydds3H1dZdfjoP22zdDa+WxjJoh//dMzUDN0NOre3fOh7jxzjs3Tplyy834zg475P+hckcSIAES2IoANUN2T4IB4Oz4cTUJlAUBGVuDePPriK55BomWtyETbUnPLXz1qNzjAecB4I5OYPEy4MNPgc/m28FflfHrdKh4b8CEDJmwqgOQlX47O7iIh2iJwFjTBRFLkp1rCiT6VELWZpD9u4GLJWGqAHBbDFCltpONSROB/fbyRmDdiqLr62sRW/2U4+CvEeivM9J9DUdDGKEifhV0nQRIgASKgwA1Q37viZohCW9qhvw+RO5GAmVO4IFHHsHfnnteU9h76FDcPOnqMifi7PjUDM44uTWLmoGaIdVbuuaWW/HRZ5/paWecdCJ+fM45qZbw6yRAAiSQFwLUDJljZgA4c3ZcSQJlRyDR9gGiq2Yi3vxPWJFvALltieJAn+8juMMVMEKDU/NZ2wz8+z3gnTnAV4vTC/x2Y12GfLoksqzy6czgYs0GFh0x3QM4WXauCnJb/SrtM2YxdBnoteEey0DL884AvnsARGMvwOfLYrfsl8rYanTOuwjx1nccGVPBX3+/HyDQ/zwYAW+VsXZ0AE4iARIggSImQM2Qn8ujZuieMzVDft4fdyEBEgCaW1owYdI1+m81fj5+PI4ZeTjRpEGAmiENWFlMpWagZkj1fF6d/Qbumj5dT6uvq8PUW27Wf3OQAAmQgFcIUDOkfxMMAKfPjCtIoKwJWOEliK17GfGm55FonwuZ6NzIw6zeF6HBk+CrHQ6IQM+c5n9lB37/+Rawrtk9pqYBWemD1RCErPAVZxA4IWGs7oTRqvoeb5WdawpYDSFY9UFAlcHOYqT8DWAA1rDBwNBdgO23h+jdB2hogKhvKEgwWEa+QecXP0W87d0UpzZgVu4Cf+/T4e93DoO/WbwRLiUBEiCBbAhQM2RDz+FaaoZuQVEzOHw/nEYCJJA1AZX5qzKA1Rg8aBBU2VRRAm2JsgaTpgFqhjSBZTKdmoGaIcW7kVLqcvaLli7VM1UGsMoE5iABEiABLxGgZkjvNhgATo8XZ5MACQBQTdgTre8h3vwarMgKzUSY1fA3Hg+z7rv6n3scXywEnn4B+OjzrLN+k+2je+Q2hqCyglGEFaFFOA5jXQTqt3SRsAAJu99xtR+yNmj3/s3yXI4CwP2qYNUFgIoQ0LsPRN9+EIN2gBi4PUTfvoA/RaDfxU+M6vkb/uoaxJqe2+IXDzbfQvj7wKweBn/vU+BvHAXVk5qDBEiABEigcASoGXLPnpphW8bUDLl/d9yBBEjAJqCCJaoHsBo//sE5OONEBksyfRvUDJmSc76OmoGaIdVr+dvzz+OB/7V/qUX1AFa/1MJBAiRAAl4jQM3g/EYYAHbOijNJgAS2IqB6Acu4yt4VEL46CKMKECmyUlW/38eetXv+RtLo9ZsufQFYKlDaEFpfDjpdA4Wfr0pAi84YoHoBqwBwhU+Xt4aZXebvhpM5CQAnBlRD1vi3zKSuroYYOAhij6EQO+yY1/LQqv9vZNk9SHR9AcjEpksSPpiVu8LX63vwNxwHo3I39vwt/BOmByRAAiSwkQA1Q24fAzXDtnypGXL75midBEgAeO3Nf+F3992nUTTW1+tASV1tLdFkSYCaIUuAKZZTM1Az9PREWlpb9S+2rG22K/X9zyWX4KjDDs3to6R1EiABEsiQADVDanAMAKdmxBkkQAJuEVA9f5+YBfzrXaBjU+lot8xvY8dYXy65IftyyTnzsYCGRXMERlMXhAowdzcMgcTAasgqf/dfr2+A2GEHiN32sAPBtXWAmV1f4lQ4rMgyxNe9hvi6fyDROR+QYQh/bxihnXTGr6/hKAhffSoz/DoJkAAJkIDXCVAzeOqGqBk8dR10hgRIwCMErrvtNsz5+BPtzZhTTsYFY8d6xLMyc4OawVMXTs3gqevIyJm/zJyJJ56dpdfuN2wv3HjVVRnZ4SISIAES8ByBMtQMDAB77hXSIRIoUQJSAv94E3jyOWBVk7NDGgJS9bn1G3a5YxWntCRELAEktuqNm8xiwECib6UdxGQvpi0oibVhGGvDEPEkAWDFbrtqu5dyT6N3Hxi7DoHYc5guDQ1/koCxs1t3NCvR/gkSnZ8CiU6I4ACYFbvCCA4EjKCj9ZxEAiRAAiTgYQLUDJ67HGoGz10JHSIBEigwgS8WLMAVk2/QXvhMU2f/Dho4sMBeleH21Ayeu3RqBs9dSdoOLV2+XGcBxxN21bU7Jl+P3XbZJW07XEACJEACniJQppqBAWBPvUI6QwIlTGD5t8BDj9t9f2Oxng+qAr+q360qeax6+AZUAFjYQV8VAI7EIbrigCqRrIKXKWLBVl0QVu8KO5DMsZGAaIvCWN0FEd2slPJmfGRtQHPT/YZTjUAAYvB3YBxwEMTOuwKhUKoV/DoJkAAJkAAJdE+AmsFzL4OawXNXQodIgAQKTODhJ57AzKee1l6o8qiqTCpHAQhQMxQAes9bUjN47koyckiVt1dl7tUYe/ppOHfMmIzscBEJkAAJeIZAmWoGBoA98wLpCAmUOIGnXwRmvQKss/uIJBvSb0JW++0/KvPUUKm/2w7dt6YjBvUfF+qfVWA46fAZSPRbnwWcxF6J0+/+eHELxpouGK3RbfipoK/Vp8LOnE6DmeoNbAw/GGLonkBFZVli5aFJgARIgASyJEDNkCXAHCynZsgBVJokARIoZgKXXXstvlq0WB/hqgmX4rCDDy7m4xSv79QM3rs7agbv3UkGHr359tu4beo9euVOg3fE3TfdlIEVLiEBEiABDxEoU83AALCH3iBdIYGSJdDZCdwzA/jgYyAeT3pMHfxtCMKqCTjL1pUSoiMOY13YzgjuIQhsKbuNzALeGr4Ix6F69IjOOITiZwDSZ0Jn/6p7MLsPwPf0VkWfvjAOHA6x735AVXXJPmsejARIgARIIAcEqBlyANUdk9QM7nCkFRIggeIn8Mnn83D1zTfrg/Tp1Qv33XE7Anlog1P85Fw+ATWDy0DdM0fN4B7LQlmKxmK45IorsbrJbuF26zXXYK89di+UO9yXBEiABLIjUMaagQHg7J4OV5MACTghMP8rYPrDwKKlyWf7DFgNIVh1AUD1/U1jqAxWsSZ5KWNlSmWyWqoXcNBBOeM09i6JqTELoisGoUpsq/LbKhAfMtPK/N2ag6itg3H0sRB77c1y0CXxSHgIEiABEsgTAWqGPIHOcBtqhgzBcRkJkEApEXjwkUfxf889p4900nHH4ZILzi+l4xXPWagZvH1X1Azevh8H3t33l4fw3Msv65nfP+kk/Oicsx2s4hQSIAES8CCBMtZdq0jgAAAgAElEQVQMDAB78D3SJRIoOQIvvAY89QKwZm3So0kV/G0MQWbSpzdhwVjVCaMtljQLWNYE7JLGTvrZltwFFOZAYsBAOwisegLzN+ILcwnclQRIgASKjQA1Q7HdmCv+UjO4gpFGSIAE8kTgv676JZYuX653u+GqX2D/YcPytDO32YIANUNZPghqhvxd+wcff4zrb/ut3nDQwIH4422/yd/m3IkESIAE3CRQxpqBAWA3HxJtkQAJdE/gvoeAN98BwpHuv24IJAZUQVYFgPQrDmubqh+w0dRll4Leuh2w6gGssn+r0+tn6+g6VdlklTkrASHV3+ofhJ1JqxKZVf9c9e9lOsQuu8IYeRTEDjsCPl+ZUuCxSYAESIAEHBOgZnCMqtQmUjOU2o3yPCRQmgTmfPwxrlsfEBk8aBCm3npLaR60GE5FzVAMt5QTH6kZcoK1W6MTrp6ERUvtan43XvUL7MdfeMkffO5EAiTgHoEy1gwMALv3jGiJBEigOwLRKHD7vcDczwDL6paRDPlg9a+yyw5nOlT14tYIREsUqt+M7gesgrABE7LGD6sumHZp6aSuxC2IqAXovxN2ANiSdg/d9QFgqXrnquCvaZdURtCEDBhlGQwWew2DcfiREP23A8ws7jjTt8F1JEACJEACxUGAmoGagZqhOD6r9JIEypjA9L/+Fc+++JImcNapp+K8s84sYxoFPDo1AzUDNUNePoB/fexxPPbMM3qvU44fhfHnnZeXfbkJCZAACbhGoMw1AwPArr0kGiIBEuiWwKo1wF33A6rWfpLhWnlmFYTtikN0xoGEpQO+KqgsK/w6EJvtEDELiCQgOmMQ4cT64K+1bcbx1hv5DchKP6yGIGTQl3GWc7b+F2y93w/joINhHDoSqKsrmBvcmARIgARIwOMEqBkAagZqBo9/TOkeCZQzAcuycPEVV+LbVas0hjsmX4/ddtmlnJEU7uzUDNQM/DlDXj5/XyxYgCsm36D36t+3L6bdcTsMQ5W74yABEiCBIiFQ5pqBAeAiead0kwSKlsDiZcAfZwALFyc9gqwLwupdkVn/3+6sqhLQG0oxZx/3tTN9VcC3I2YHf1X2r7KfzjCEDgBbDSH3MpHT2b/Ac0V9PYzjT4LYfXfAHyiwN9yeBEiABEjAkwSoGexroWagZvDkB5ROkQAJvPPBB/j1736vQQwdMgS3XfcrQikUAWoGagbVCow/Z8jLJ/CqG3+Nz+bP13v96n/+G8P33z8v+3ITEiABEnCFQJlrBgaAXXlFNEICJJCUQCG+ybp4HarEsy4r3R7NLPC7uS8BA4ntqiEryrMXrrHX3hDHHg/Ru7eLN0RTJEACJEACJUOAmmHTVVIzUDOUzAebByGB0iHwhwcexAv/+Ic+0Lizx2L0ySeXzuGK7STUDNQM6wnw5wy5//A+OWsWZjw6U290wtFH42c//lHuN+UOJEACJOAWgTLXDAwAu/WQaIcESKB7AstWAPc8CCz4OikhWR2A1bdC9+v10lClpEVrBEZbzC4p7cJIDKqBrPK7YKkITVRXwxz1PYg9hwHBYBEegC6TAAmQAAnklAA1wxZ4qRmoGXL6eaNxEiCBtAhEolFd/rlp7Vq97o+33YZBAwekZYOTXSRAzUDNsIEAf87g4gere1NLl3+D/7rqKv3FXo2Nugx0MMDKbjkHzw1IgATcIVDmmoEBYHeeEa2QAAkkI9DWDvz+fuCTeYCVJIgaMJHYrspTmbGiPQZjbVj3FE673HMyFqZAYmANZGV5ZgArLMYuQyBGnQCx3QBAuFGfmx89EiABEiCBkiFAzbDpKqkZqBlK5oPNg5BAaRD41zvv4DdTpurDHLjvPrj+iitK42DFegpqBmqGzd4uf86Q+w/yDXfcgfc+nKs3+uXECTh0+PDcb8odSIAESMANAmWuGRgAduMR0QYJkEDPBO7/X2D2f4CucPfzBJDoXwVZE9B97wo9VJ9fY1UXRDjuqiuyxg+rT6XnMp1dPWQqY8EgjGOPh7Hv/kBFRarZ/DoJkAAJkEC5EaBm0DdOzQBdLYSaody+AfC8JOBdAndNm45X33hDO/hfP/oRvnfM0d51tlw8o2agZtjw1qkZcv6p//ur/8AfH3xQ73PM4Yfj5xePz/me3IAESIAEXCNQxpqBAWDXXhENkQAJJCXwf7OA518DmluTTlHBX6tXCDLoAwoYA1YZv8aaLqggMKRLd2oIyKAJqzFkl3/2QJDbpZNlZEbsvgeM40+E6NM3o/VcRAIkQAIkUMIEqBmoGTZ73tQMJfxZ59FIoIgItHd06PLPrW1tCIVCuO/236JXQ0MRnaBEXaVmoGagZsjbh7tp3TpccuUvEA6HUVtTo8tAV1dV5W1/bkQCJEACWREoY83AAHBWL4eLSYAEUhGQba2Q//c0xD/fg2jtTD7dELDqgzpICp+Rymxuvh63YK7ugmiLApbD6K/PgFT++gSkadjBXSkh1Pr1JlRvY1X2WVb4yj74qy+upgbmaaMhdh0CmN7q+5ybh0WrJEACJEACTghQM0BXCaFm2Oy1UDM4+ehwDgmQQI4JbF7+eeR3v4srf/ZfOd6R5lMRoGagZtjmjVAzpPrYZP312//wR8z+z3+0HZaBzhonDZAACeSJQLlrBgaA8/TQuA0JlCWBeAzWB+/Bev11mF8sTx1Y9RuwelXAUqWgzfynAYvWqJ39G02kvi4V+A2aOqNXBgzAb9oBYOW3lDqALNa3PJY+wcDvVkSNkUfC+O5hOhjMQQIkQAIkQAKgZtCPgJph288CNQO/P5AACRSawJ//93/x1PN/125ceuGPcfxRRxXapfLen5qBmiHJJ4CaIbffGl587TXc8+cH9Cann/g9XPiDH+R2Q1onARIggWwJUDOAAeBsHxHXkwAJJCUgF38N65WXIJcshrGuE0IHV9dHRZOs0qWS+1XZ2bL5jAGr7N9VnRDtsZTZvzJk6n7FsipgB3/LvKRzJh8BMWgHGKeeAbHdgEyWcw0JkAAJkECJEaBmKLELdfE41AwuwqQpEiCBjAj84sYb8fn8L/Xau276NXYePDgjO1zkDgFqBnc4lqIVaobc3urCRYvw82t/pTfZY8iu+O111+V2Q1onARIggSwJUDOAAeAs3xCXkwAJJCPQ3o7EKy9CfvIREA4DMVVe2VmANdG/CrI2kNfAqir7bKjyzymyf1Xw12qsgKxmL9+sHn8gAPP7Z0LsPhTw+bIyxcUkQAIkQAJFToCaocgvMMfuUzPkGDDNkwAJ9ESgpbUV5186AZZloVdjI2ZMuZvACkmAmqGQ9L2/NzVDzu9o3MTL0LR2LQzDwEP3TEVdbW3O9+QGJEACJJARAWoGjY0ZwBm9Hi4iARJIRUB+PNfO/m1as3Gq0RpdnwXcc4llq28lrLpg/spAW9LO/m3tufev7svXK2SXqGbWb6onkPLrxjHHwRj+XaCqKuVcTiABEiABEihdAtQMpXu3bp2MmsEtkrRDAiSQLoH/vPcebrnLDvqOOOAAXPPfP0/XBOe7SICawUWYJWqKmiG3F3vz7+/CW++/rzeZ9PPL8N0DD8zthrROAiRAAhkSoGawwTEAnOED4jISIIEeCDSvQ+LF5yG/mAdEo5smxi0Ya8MwWiJAQnZvQAgktqvKa4atCCdgfNsBEY4nP5Qp7P7E+QxMl/gjEwd/F6pHj6irL/GT8ngkQAIkQAJJCVAz8HE4IEDN4AASp5AACeSEwIxHZ+LJWbO07XPHjMHY00/LyT406oAANYMDSJxCzZDbNzDzqafx8BNP6E1Gn3wyxp09Nrcb0joJkAAJZEKAmmEjNQaAM3lAXEMCJNAjAfnu27D++Rpk87pt58XWB4Fbuw8Cq96/lioBHTTzRtloCsNYFwbiyfsTq56/Vp8KqCxgDncIiD2HwTjuBIjevd0xSCskQAIkQAJFR4CaoeiurCAOUzMUBDs3JQESAHD1TTfjk3nzNIsbr/oF9hs2jFwKRICaoUDgi2xbaobcXticjz/Gdbf9Vm+y1+6749Zrr8nthrROAiRAAhkQoGbYBI0B4AweEJeQAAn0QKCtDYnnnrazf2Ox7ieqIHBzGKIzDhFJAJbU5Z51ieWGEKw899c1l7VDdESBJEnJqtxzol8lVBCYpZ/de/1ix8EwTjkdov927hmlJRIgARIggeIhQM1QPHdVYE+pGQp8AdyeBMqUQDQaxdnjL0YsHofP58Oj0+5DMBgsUxoFPjY1Q4EvoHi2p2bI7V1FIhGcffEliMfj8Kvvi9OnIRAI5HZTWicBEiCBdAhQM2xBiwHgdB4P55IACaQkID/5CNbLL27R+7fbRQkLqvSy6IxBxCw7+Fvh03/yHWQ1l7ZBdCQJVgPap3xnJacEXQITRK9eMMacDTFohxI4DY9AAiRAAiSQLgFqhnSJle98aobyvXuenAQKSWDzTLfdd90Vt19/XSHdKeu9qRnK+vrTOjw1Q1q4Mpp85Q03Yt6XX+q1rIyQEUIuIgESyCEBaoYt4TIAnMPHRtMkUHYEurqQeOE5qG+0iEScHV9KIG5nAOc78LvBQWNlp92XWGUidzN079+GIOAznJ2Js5wRCAZhnjsO4js7OZvPWSRAAiRAAqVDgJqhdO4yHyehZsgHZe5BAiSwFYGHn3gSM596Sv+vp4wahfHnn0dGhSBAzVAI6sW7JzVDzu9u+kN/xbMvvaT3GXv66Th3zOic78kNSIAESMARAWqGbTAxAOzo5XASCZCAEwJyyWJYz/wN8tsVTqZ7Zo4Ix2Gs7tLZyFuXgZZBH6y+FZCVfkB4xuWSccQc9xOIXXYt/HmsKGSiBTK2FlZ8LWS8HcIIQvgbYYR2gjArC+8jPSABEiCBEiJAzVBCl5mno1Az5Ak0tyEBEthI4JpbbsVHn32m//0Xl/4Mh48YQToFIEDNUADoRb4lNUNuL/CNt97Cb+/5g95k76FDcfOkq3O7Ia2TAAmQgEMC1AzbgmIA2OHj4TQSIIHUBKx33oY1+x9Ac3PqyR6boTKARWsUiCYgElJnI+uy1HUBWNUBO0OZIz0CCQkRtwD1R/2z4rohwi4EpClgnHwqxNA9gPo6oCIIGLnOsrYg462Q8XU62Lvhbyu2BjK6CjK6ElZsJWS8BTAqYAT6wVd/FHz1I2EEBwDClx4DziYBEiABEuiWADUDH8YWBKgZ+CBIgAQ8SGDMhT+B6nepxowpd6NXY6MHvSx9l6gZSv+O0zohNUNauHIxuWntWoybeJk2rfqiP/HnP+ViG9okARIggbQJUDNsi4wB4LSfEReQAAkkI2DNehrWnA+ASLj4IFkSKhNYRNcHLE0BGfJBBs2ClaYuPoi2x6qnsw6kqx7P4bgdAI5bdjB4Q5VtQ9hB9UHbA9sPAPr2Bvr1AXYcCAzcDggGXDm+jDfDiiyHVAHe9UFfa/NArwr4RtcHfGWi2z2N4EAEtvsRAn3PgvD3dsUvGiEBEiCBcidAzVDuL4CagS+ABEjA2wRUf0vV51KN7fr1xfQ77/S2wyXsHTVDCV9uGkfjzxnSgJWHqeMvvxwrVq7SO6n+6KpPOgcJkAAJFJoANcO2N8AAcKFfJfcngVIhEA4jMfP/QS5cAFhWqZyK50iTgFCBX5VN3aGC6YmkfZW7NVtfC+y6EzB8X2DoEKBXI+Az0/Rg0/REx2eIr3sVifaPYEWX6wxfK7oakLG0bfpq9kNo59tgVu2V9louIAESIAES2IoANQOfhPqFMWoGvgMSIAEPE3hy1izMeHSm9vDIQw/B5T/9qYe9LWHXqBlK+HKdH42awTmrfM2889578fq//q23G3f2WIw++eR8bc19SIAESKB7AtQM3XJhAJgfGBIgAVcIyJUrYf3fY5DLl7lij0aKkEBCwmjqgiqnrUo+Zzz69wX2GQocvD8wZCcgFEzblNX1FSLL/4hY03N2Oecsh/DVoXKPB+GrZd+vLFFyOQmQAAmAmoGPQOkEaga+AxIgAS8TuPHO3+HdOXO0i//1o3H43jHHeNndkvWNmqFkr9b5wagZnLPK48y/v/oq/vjgDL3jQfvth+su/5887s6tSIAESGBbAtQM3b8KBoD5aSEBEnCFgFy8CNazT0F+u8IVezRSfARERwzGqk6ISPellNM6kd8P7LYzcMQI4MB9gZqqtJZHvpmO6PL7YEW/TWtdsslGsD8qd5sGs+YgV+zRCAmQAAmUMwFqhnK+ffvs1Ax8AyRAAl4ncPb4i9HR2andvOfWW7DjoEFed7kk/aNmKMlrTetQ1Axp4crb5MVLl+LSqyfp/aoqK/Ho9Gl525sbkQAJkEB3BKgZun8XDADz80ICJOAKAfnlfFh/nwW5aqUr9mik+AjoTJ51Ebvnr1tjQH/ge0cBhw0HaqodW+2c/zPEmp4HrIjjNT1N9NUfgYrvTIZRuZsr9miEBEiABMqZADVDOd++fXZqBr4BEiABLxNoWrsO4yZO1C4GAwE88cCfvexuSftGzVDS1+vocNQMjjAVZNKYH1+ISDSq954xZQp6NTYUxA9uSgIkQAKKADVD9++AAWB+PkiABFwhID/7FNZLf4dcs9oVezTiEoG4ZffiVRWZBQC/Cekz7H92eRhrw1B/XA0AKx9VSegTjwEOdx4E7vziYsSaXsio3+/WWIzgAAS3/zn8vU+F8NW6TI3mSIAESKD8CFAzePTOqRmyvhhqhqwR0gAJeILAx59/jkk336J9GbzDDph6y82e8KscnaBm8OitUzNkfTGloBkmTLoGi5Ys0SxuuWYShu2xR9ZcaIAESIAEMiVAzdA9OQaAM31RXEcCJLAFAWvuh7BefQlY20QyHiEgwgmItihEVwywJGAIyKAPsjYAGTIB4W4UWHTG7RLQ4bj7BFQQ+JzTgQP2dtQTOLLkTkS+nQEZy+w9CqMCwl8PI7QTfA3HwN/nDBiBfu6fixZJgARIoAwJUDN479KpGagZvPcq6REJFI7AS6+/jql/srN+Dxl+EK5enw1cOI/Kd2dqBu/dPTUDNcOGV3nrlCn49zvv6n+d8JMLMerII733YOkRCZBA2RCgZuj+qhkALpuPAA9KArklYM35ANZrLwNr1+Z2Iy9atyREzALUHykBnwEZMADTKJi3qg+vysZVAWAd/N0wVBC42g+rdwVkwHTXv4SEsS4Mo7mbMtAq2OwTkIqJYiQBofxKKGYO3ThwH+Ds04EdBupgdk8j3jwbkWV3I972QY9loIVZBfjqYPjqIXx1EGadzvIVgX4wAv1hVu8Fo3Io9DwOEiABEiABVwhQM1AzgJrBlc8SjZAACeSGwIxHZ+LJWbO08TGnnIILxp6Vm41oNSUBagZqBmqGlB+Tgk34y8zH8MSzz+r9R598MsadPbZgvnBjEiABEqBm6F4zMADMzwYJkIArBMr2m2zcgtEeg+iMARFValnaZZYrfJA1ATvI6m6iber7Uj9UVf14WyJQ/7G0zTAEEv2rdCA4VSA19WZbzVA8miMQHTEgrrKOVdlpFRA315eftmHo4K/605WAiMQhouuD5z1tWFUJjD0VGDkCqO45ICvjrYg3v47Y6r8h0fkFICOACNjBXR3sXR/w9feB8PeBof4O9ILh7w3hb9SBYAiXA+Rpw+QCEiABEihNAtQM1Az6ZVMzlOYHnKcigRIgcOvdd+Pf776nTzLxootw3BEjS+BUxXkEagZqBmoG7352X/7nbEy5/37t4CEHHYirL7vMu87SMxIggZInQM3QvWZgALjknz4PSAL5IVCu32RFS8TOtN3QZ3cDblPAqg3CaggCbmfaprhSFXzVpZhVQDrJsBpDUH9UtrLrIyF1GWiVFS1Noc+vM6K7KzkdtfRcQ5WqVkHjzbOVu3Ns2O7ABWOBHQc6KGFtIdE2F4nOeYAVBowghF8FeVXQt7cO9sKsWN8c2XUKNEgCJEACJJDs/waVadUQaoZuHgQ1A79PkAAJeJDAhKsnYdHSpdqz3/zqWuy5224e9LI8XOLPGdQvmW921/w5A3/O4KGP/qdffIFf/vom7dHgQYMw9Va7dzoHCZAACRSCADVD95qBAeBCvEbuSQIlSMCaOwfWq6oEdGY9V7dAErfsgOqG7FVVUjloup+tmu09JCTMbzsg2mN25u/WQ/3HWWMFrPogoAKh+Rgq+3d1J4zWrUo/b7W31RCC1StHAeAMzqmDwCqQrlj2FARWWcDnnwkcciBQEcpgJy4hARIgARIoNAFqBmqGbN4gNUM29LiWBEjACYHRP74Q0WhUT33oD/egoa7OyTLOyQEBagZqhmyeFTVDNvRSr13X0oLzf3apnhgIBPDkA3bvdA4SIAESKAQBaobuNQMDwIV4jdyTBEqQgFwwH9bzsyBXrczqdCrwK1qiEF3rSwirX3f1m7DqgpBV/vwFUh2cQvfZXdGhM1iTDRW41v12le8p+tY62DLlFNXz11jdZQfQexhWn8r8BqZTeg47E7gpnDoT+NCD7F7A2/V1YJVTSIAESIAEvEaAmqH7G6FmcP5SqRmcs+JMEiCB9Ag0rV2HcRMn6kUVFRV47P7p6RngbFcJUDNQM2T7oKgZsiXY8/qzLhqPrq4uPWnGlCno1diQ2w1pnQRIgASSEKBm6B4MA8D8yJAACbhDYG0TEo8/Crl0Seb2VC+4teFue9fqH4r2qYCszE8g1dEhYhbMb9ohupIHgJUd5bPKtlV9gXMZBFZ9iHUAVfnTQxatzbLSDkrnKTHZEU9VjLl9fQC7h/LV6N8XuOxCYNednJrlPBIgARIgAS8RoGZIehvUDM4fKjWDc1acSQIk4JzAx59/jkk322VMdx48GHfd9GvniznTfQLUDNQMLrwqagYXICYx8fNrf4WFixbpr95yzSQM22OP3G1GyyRAAiTQEwFqhm7pMADMjw0JkIA7BOIxJB55GPLL+YBlZWRTtEZhrEmevWrVBnQQWGUEe2JYm5WATtG7VgVbVc/dXAWBRafKnu1KGfxVAWgVjLbqQ57Kpt54n5YqYd0FozWyqQT41pdtmsDEC4Hh+wJ+vyeeAp0gARIgARJIgwA1Q4+wqBkcviVqBoegOI0ESCAdAi+9/jqm/skuY3r4iBH4xaU/S2c557pNgJqBmsGNN0XN4AbFbm389p4/4I233tJfm/CTCzHqyCNzthcNkwAJkECPBKgZusXDADA/NyRAAkkJSCsKy+qC+hvSAoShcjQhhLn+nw2I9f8bYEA+9xzk3LlAJJIRVWNVZ7fZvxuMqeCp1b/K7gfskWG0RSFU0LqnjNX1vuof6NavL2XtVjlo1S+5Kw5jXcQO/nbXi3gzVtoHlUkd8nmE4LZuqD7Aqo9xj0x/cAZw3Eigptqz56BjJEACJFBOBKgZUt82NUNqRunOoGZIlxjnkwAJpCIw49GZeHLWLD1t7Omn49wxo1Mt4dfTJEDNkBoYNUNqRunOoGZIl5iz+Q8/8SRmPvWUnjz65JMx7uyxzhZyFgmQAAk4IEDNkBpSKs3AAHBqhpxBAmVJQMoY4pHVSMSadRB4QwBYBXyFUMFDQweB7WCwCsgaMObMh/j3e0BLa0bMzBXtEK2xpEFMWWNnAMuAdwLASEi7bHWzylhNnfmsgtiyLqDLQkuVyZxpCWYpIaIWdM/f1iiQouevvhCfoflZNYGclqLO6PI3WyRiFoxUpbVPPx446TigoS7b7bieBEiABEggSwLUDA4BUjM4BOV8GjWDc1acSQIk4IzArXffjX+/+56e/N+XXIyjDzvM2ULOckSAmsERJl0Niz9ncMjK4TRqBoeg0pz2jzffxO/vm6ZXHXLQgbj6ssvStMDpJEACJNA9AWoGhy8jhWZgANghR04jgXIjkIitRbRrOaQVdnx0U5XufeEtiJVNjtdsPtFc1gb1W5nJhqwLwupdAelXmcg9DJUFq0syCx2nhsg0yursGCpTVZeu7oj12Ht3ozW/YQeAq3yQQR9kQAXTHfpoSaj/cEE4DqMjZu+ZUGdNMUwDVn0AVkNIB4I9PRIS5vI2qLLWSYfK/v3+iUCfXp4+Cp0jARIggXIgQM3g/JapGZyzcjSTmsERJk4iARJwTmDC1ZOwaOlSveD2yddj9112cb6YM1MSoGZIiWjjBGoG56wczaRmcIQp3UnzFizAlZNv0MsGDxqEqbfaPdQ5SIAESCBbAtQMzgn2pBkYAHbOkTNJoGwISBlHrGsJ4rF1duavw6ECk76/vw+xcBmQSDhctWmaubTNDmgmGU4CwCIct0shx9f77VsfbFVZww5jrGk7rmLMnTE7CKzLMDu0EDB0KWadFayygX1CB2elCgbrGK2ws6FVtq8K8sYsXRZ5izM62UtA9/y1GoPe6Z/cEyLVW1n9MkBPAeBjDgNGnwT07e0QNqeRAAmQAAnkggA1Q/pUqRnSZ5Z0BTWDizBpigRIQBEY/eMLEY1GNYz/d++9qGXLGdceBjVD+iipGdJnRs3gIjMHplrb2vHDn/5UzwwEAnjyAbuHOgcJkAAJZEOAmiF9esk0AwPA6bPkChIoeQKq7HMsvBRWwnn27wYovne/hvH+50B7Z9qcUgaAVf/avpVJewDr33Zp6rKziHUGsKpMLaD73vYK6WzbnAaBVTlmtb/qB+wkMLuBkPJRZTX7TUi/Cv4amzKX1TlUADgudZlnbXvD2RwSltV+WL0rIUMeKp3dk++RBMwVHTrQnXScchxwyiigsd4hBU4jARIgARLIBQFqhsyo6hYO1AyZwdt8FTVD9gxpgQRIYCOBprXrMG7iRP3v1VVVeGTafaTjIgFqhsxgUjNkxm2bVdQMLoHc1sw5F1+C9o4O/YUZU6agV2NDzvaiYRIggfIgQM2Q2T13pxkYAM6MJVeRQMkSkDKBWHgZEtEmqH9OdxjftMD851yIFWsAy3n2sNrHXN4O0R5NHjw1DST6V0IFNLcpmazq3a/pgtGqevFuG321GoKwGiuAVOWj0z3wVvPV/sbqLge1IigAACAASURBVJ2t64UhK32w+qjgb26D326eVf8fq9VdED31NT7rVOD4I4G6Gje3pi0SIAESIIE0CFAzpAGrm6nUDNnxU6upGbJnSAskQAKbCHz8+eeYdLNdvnTIzjvjzhsmE49LBKgZsgNJzZAdP2qG7Pn1ZOHy6ydj/sKFesot10zCsD32yO2GtE4CJFDSBKgZsrverTUDA8DZ8eRqEvAkARkJw+rs1GWYjcpKiFCFnVXqYFjxdkS7FsNKpJ/Bq83HLfjf+Qpi7nygIz0bOoC7TgVwkwdPrdqgzuZFcLNsVilhtNiZNEkDr34DiQHVutxyroc6g2iJrM8ETicV2EXPVPXoSj+sxpB9ZiOH9a9ddFtlN+t30NJ9IH/jVhefBxx+MBAKurk7bZEACZBA2RGgZujmyqkZiuNzQM1QHPdEL0mgiAi8O+dD3HjnndrjA/bZB5OvvKKIvM+9q9QM1Ay6SxV/zpD7D1uR7TD59jvw/ty52uvrLr8cB+23b5GdgO6SAAm4TYCawTuagQFgt1837ZFAgQnEF32FyEfvI7HqW0gVAK6ugdnYG0ZjL5gNjTAaesFoaITw+bvxVCIWXoF4ZBWkTN6LN9URjTWdMF+bC7Hs27R6AavSzcaqzp4zP00DOpu3TvWztYPaqlSwsbLT7r+bbJgCiYE1UBmx+Rj6LM1hu49tmiWbs/bPXF/2uiFUVJm/+i47YjBWd0KEe8g+V1m/Px8P7LXbtpngWcOjARIgARIoHwLUDEnumpqhKD4E1AxFcU10kgSKisDst97C7ff8Qft82MHDcdWECUXlfy6dpWagZgB/zpDLj1hR275t6lS8+fY7+gxXXvozjBwxoqjPQ+dJgASyI0DN4DHNIKUsUHpadg+Jq0mABLYlEF/yNTqefgzhf/8TVnvbxgmishJm774w+/SH2a8/zL79YTaooHAjzHo7IKwCxRJRRLuWIBFXa7P41iAB/5ylEO9+CrS1O7+qmAVzZYcOAva4vd+AVROwS0GbBsS6MIy2aLelnzdunsdsng17qoC0DgJ3xO2s5iyQOoWoegnLmoAdIA+YOe157NQnp/NEzNLZv6qcY49B872HAj8aCwwa4NQ055EACZAACWxFgJqhh/+jTM3g+c8LNYPnr4gOkkBREnjp9dcx9U9/1r4fO3IkLht/UVGew22nqRmoGfhzBrc/VaVl7+7p9+OV2bP1oSb85EKMOvLI0jogT0MCJOCYADWD9zQDM4AdP19OJAFvE5CdHWj73wfQ9Y8XYLW1pnTWqG+A2Xc7HQz29e0Po09fmEN3hGwwIEX6vX+33tBojsL35ifAwqVAzHk2sdEUhrEurEtJ9zgMARkyAZ9hZ9mmmC9rA7B6V0CqoGgeh4gkdEBb/1EZyjnKBlb/QabKYssqvw6OKy7FNNQPckVzxC793NNdmiZwxveAE44C6muL6Yj0lQRIgAQ8Q4CaoWeNQc3gmafarSPUDN6+H3pHAsVM4JkXXsT9Dz+sj3DKqFEYf/55xXwcV3ynZqBm4M8ZXPkolbSR6Q/9Fc++9JI+40XnnotTTzi+pM/Lw5EACXRPgJrBo5qBGcD8yJJAaRCIfvIhWqbdhfiihRkdyOjbBxXjRsO3x86Az50gqW9hE4x/fQSsXgs4LDagyzmrMtAqWOokY1b1tlW2e5gr/SasPhV2xnAheuFKQHTFdH9jnd3sVhBYCEi/0Jm+KvCrevHIgFFcZZETEiJu6Z7JRms0ZSAfA/sDP/kBMHQIoILBHCRAAiRAAmkToGZIjoyaIe3nlL8F1Az5Y82dSKBMCcx8+mk8/PgT+vRnnnoqzj/rzDIlsenY1AzUDPw5Q9l/G0gJ4KHHHsfjzzyj55175hiMPe20lGs4gQRIoPQIUDN4UzMwA7j0Pms8URkSkLEo2h+Zgc4Xn4XV2pwRAf9B+yB01okw+vfJaH13i0TEgvnOlzA+XgB0djmzK6EzgMXasA4MZj1Uz+DGEKy6AmbFJiyIrgREawSGCgAnnES2k5xc9d3x25nPKtgrgyYQ8hVX4FdKqOwdqKzfcEL3cBadDriogO/3jlK/jg/0asj6adAACZAACZQjAWqGHm6dmsF7HwlqBu/dCT0igRIm8JeZM/HEs7P0CVXwVwWBy3lQM1AzFNUvmFMzFOzblQr+qiCwGmNOORkXjB1bMF+4MQmQQGEIUDN4VzMwAFyYzwR3JQFXCcS+XoDWaXch+vkngJV++WYRCiJ09inwH7I/REXIVd+Mpk6Y734J8eUSIBJxZnt9L1jd1zebbFlVJlqVfu5VAV0iOZ9DZf2qAHY0obOZRXsMqhx0ykxoldWrsnhVprJQf7D+j4A0BaB6/AZ99t/qTIXIaM6GoyU3lcRWwd9owvkd7zwY+MEZdvav35eNF1xLAiRAAmVLgJohydVTM3jvM0HN4L07oUckUOIEpv3lIcx6+WV9SlX+WZWBLudBzUDNUDTvn5qhoFelyj+rMtBqnHzccbj4gvML6g83JwESyD8BagbvagYGgPP/eeCOJOA6gY6nZqLjqUeRaFqTkW1z5x1RccFomIO3t4ONLg9jVTvMd+dDfLUMiEQdWdeloJsjECoInGHGrKzw2aWfK/yunkvEEoAKXloSUgVpVRBWxZfVP6uAtfqPD1XWWAV8VQ9g9bfDQLYu5VwbsIO7GwPAdiBYqr6+xRbw3eq2VSDcaOrSWb+OSnxvWN9YD4w+CTh0OFBd6egNcRIJkAAJkMC2BKgZun8V1Aze+7RQM3jvTugRCZQ6gbumTcerb7yhj3nZ+Itw7MiRpX7kHs9HzUDNUCwfAGqGwt7UK7Nn4+7p92snjjn8cPz84vGFdYi7kwAJ5J0ANYN3NQMDwHn/OHBDEnCXQGLNKrTe+ztE5rwLVW4hkxE86WgEThgJo742k+WO1hgrWmG++THEslVAwlmWssoOFesi0JnA6ZaDVmUce4dg1QYBlTnr0tAli1W/2g7lk9S2pQ4Ar/+jAr0q+KuC1g6Dvhtck4H1vYqrCtSr2CVGSc3ELZiqv3N7mn2QVfD3mMOB40YC6p85SIAESIAEMiJAzZAEGzVDRu8pp4uoGXKKl8ZJgAS6J/CbKVPwr3fe1V+8asIEHHbw8LJFRc1AzVA0j5+aoeBX9ebb7+C2qVO1H4cOPwi/nDix4D7RARIggfwRoGbwtmZgADh/nwXuRAI5IdD1yvNoe3QGEitXZGTfaKhDaNwY+PfeDfDltqyuseBbiH9+CGNdG4TTVGNVDrrFzgTW5YIdts+VNQE7+zdgZsSl20UJCWN1J4zWLEtTd2fcFLpUtVXnbsDavcNnb0n/Vq4KAKt7dDoa6uzg76gjGPx1yozzSIAESCAJAWqG7sFQM3jvI0PN4L07oUckUA4Erv/t7fjgo4/0USdfeQUO2Gefcjh2t2ekZqBmKJbHT81Q+Jt6f+5cTL79Du3I/nvvjRt+cWXhnaIHJEACeSNAzeBtzcAAcN4+CtyIBNwnYLWsQ+v9UxF+6w3ISDijDfwj9kdozAkw+vXOaH3ai+Z8CeO9L2C2hiEcBnN1Rm1HHKLT7qObsm+sABJ9qyDrAq6WTFb7Gys77ZLOLg5V7ln3Kq4P6d6+pTpEexTGqi7HAWAdvD/yEIgzTgT65Ol9lip8nosESKDsCVAzJHkC1Aye/GxQM3jyWugUCZQ8gatu/DU+mz9fn/M3v7oWe+62W8mfubsDUjNQMxTTw6dmKPxtffrFF/jlr2/SjgwdMgS3XferwjtFD0iABPJCgJrB+5qBAeC8fBS4CQnkhoAK/Lb95T7Ely3JaANREULoh6fBf/C+EKFgRjYyWSQ/WgDjgy9hrmmDIVV/W4clmlUguCsOY01Xz0HYgInEdlVQ/fzcHMa6MIy1YSBmuWZWBk3I2iAsFaxWPX49NoQ6a8KyM699ht2H2OF1bXOUaALmt50QXbGeM7lVWe2ACamyob9/KowRI4BK9v312NOgOyRAAkVGgJohyYVRM7j2kqkZXENJQyRAAgUicNk11+KrxYv17nfffBN22nHHAnlS2G2pGagZcv0CqRlyTTi/9tX3TfX9Uw31fVN9/+QgARIoDwLUDN7XDAwAl8dnkacsQQJWZwfaHvwjuma/CtnZkdEJfUO+g9AFo2HuMCCj9dkskvMWQXz6NYxlTTCjEiKNILC5vF0HgpMNWR/U5ZRVZq2bw1D9iNd2uRMAVkHOkM/O/K0OuNqn2K0zK8abl96WfhOyygdZ6c/MXwkdQBfrwhDd9XRWAeaAoe2r4L36YxxyKMThR0DUsfevW/dKOyRAAuVHgJqBmiHXr56aIdeEaZ8ESCAfBMZffgVWrFypt5p25x0Y0K9fPrb11B7UDNQMuX6Q1Ay5Jpx/+9+sXImLL79Cb7xdv36YfqddDpqDBEigtAlQMxSHZmAAuLQ/hzxdCROIfvIhWqbdhfiihZmdUggETzkWwVGHQdTVZGYjy1VyZRPw5VIYX35jZwNDZZf2nF4qOuMwVnb0mAFs9auyM2qNTFNVuz+Yzj5WPWzDcce9iLexZAgdmJZVfqiegyoD2G0/s7wWvVyfVQVrO2KAtalWt/LXagxp3zPyW/V0VgHgjhiEsqv+n08AKrisAuIq8BvaxETssz+MY46FaOzlxrFogwRIgATKkgA1Q/LWDdQM2X8kqBmyZ0gLJEAC3iBw/s8uxbqWFu3MQ/dMRUN9+f0SKjUDNUMuP43UDLmkWzjb65qbcf6lE7QDDXV1eOgP9xTOGe5MAiSQNwLUDMWhGRgAzttHghuRgHsEZCyG9kdnoPPFZ2C1NGdk2OjdgIpxY+DbcwjgMzOy4coiy4KcvwRYsAzG8iYYrV06ECxE99m7ojUKY00nRDR5GebEgGrIGn/KYHLa/lvSDl42R6BLFqUzVHarCvyuz2zV5ak9WPJZH8mSMFWv47boFsHfDceVlT5YfSt1wDajEbN0EH1DFrAuK61KYfvNbcpLMwCcEWEuIgESIIGNBKgZqBly+nGgZsgpXhonARLIL4Ezf3IRwuGw3vSxP92PilAovw4UeDdqBmqGnD5Baoac4i2k8a5wGGf95CLtQigUwuN/ur+Q7nBvEiCBPBCgZigezcAAcB4+ENyCBNwmoLJ+W6b9HtHPPwESyX/bpKd9/YcdiNAZx8Po643MStnWAfnVcohlq2GsWAejuQOGpUpDq6DgpkzelH14hUBi+2qdYZuToTJY26J2ZqzqSZyQdpB0syxZ3SNXZfqahi6VrEtRq+xWFeRUQVPT3cxkt88pogkYKzqSl9k2hN1juToHQfatDsMAsNu3S3skQALlRoCaIZy8dQM1Q9YfB2qGrBHSAAmQgIcInHLueRu9efbhv3rIs/y4Qs1AzZDLl0bNkEu6hbdd7t8/C38D9IAE8kuAmqF4NAMDwPn9bHA3EnCFQMdTM6H+JJpWZ2RPVFYgdO7p8B+0N0QomJGNXC2SXWHIr7+BWLkORmcEornD/tMVVXnBMNaEYTRHdPC12+EzkBhYrTNtczZUYDqSsLOAExYQV3WM7XLGeqjkZdOAVIFelfUbMPW/68BwLkdC+bW+PLUKPKt9MyiDrc6mA8Cq1HWSoTKArbpgzoPZ4oCDYBx5DERDQy7J0TYJkAAJlCwBagZqhm4fNzVDyX7meTASIIHMCZR7BjA1AzUDNUPm3z/KeSUzgMv59nn2ciVAzVA8moEB4HL9lPLcRUsgsXoVWu77HaJz3oWMRTM6h2/oLgidewbMQdtltD5fi1QwGCvXAquaYbSHYajM1AWrYKxuA1SgM2HZZYSF6iNr2n1kKwKAimnnOtiaLwgO91G9dHRfXZWZrIYKAKty06rPcDellXsy6ygA3BjSvYBzXcbaOPxIGIccBtQUpk+1Q/ycRgIkQAKeJEDNQM3Q3cOkZvDkx5VOkQAJeIBAOfcApmagZqBm8MA3oSJ1gT2Ai/Ti6DYJZEiAmqG4NAMDwBk+dC4jgUIR6HrlebQ9OgOJlSsyc8E0EDp9FAJHHwJRW52ZjUKtikQhFq3UGcE6ABxLQMQTkCrL1WdCBlTWr4TvsyUQLR2F8jLv++qAbVMXRHtsm1LUVmMFrIZgWoFaJwFgWR+C1Stkl7fO4TBPOhVivwNUI5kc7kLTJEACJFCaBKgZqBm2ftnUDKX5WeepSIAE3CEw/vIrsGLlSm1s2p13YEC/fu4YLgIr1AzUDNQMRfBB9aiL36xciYsvv0J7t12/fph+5x0e9ZRukQAJuEGAmqG4NAMDwG68etoggTwRsFqa0Xr/FITffgMyHM5oV6Nfb1SMGwPfHjsDppmRDU8v6gzDfPrfMJc3lU0asLGqE0ZLBFD9iLcefgOJvpVp9esV4QSMb1OUgO6VfmA5k3djnnMuxO5DS/OtZgKEa0iABEjAIQFqBgegqBm2hETN4ODRcAoJkEApE7jsmmvx1eLF+oh333wTdtpxx1I+7sazUTM4uGZqBmoGB8+kXKeo75vq+6ca6vum+v7JQQIkUJoEqBkc3KvHNAMDwA7ujFNIwCsEwm+9iba/3Iv4siUZuxQ44mAETzsORp/GjG14faF44nX4Fq2GKJM60ObStk2ln7u5HNWr1+pdofsROxmiNQpjTRdENJF0utVvfQ/gDHoMO/FBzRE1tTDO/iHEjoOdLuE8EiABEiCB9QSoGZw9BWqGLTlRMzh7N5xFAiRQmgSuuvHX+Gz+fH243/zqWuy5226ledCtTkXN4OyaqRmoGZy9lPKb9ekXX+CXv7aDvkOHDMFt1/2q/CDwxCRQJgSoGZxdtJc0AwPAzu6Ms0ig4ARkZwdaH7wXXbNfgfrnTIaorkTFeWfAd8AwiGAgExPFseald+Cbt1z3DC6HkSoArPr0Wn0rYVX7gRQBWxGzYKzu3Lac9OYgDYHEgGrIKn9Oey2LvYbBOO4EiF69y+EaeUYSIAEScI0ANUMaKKkZtoRFzZDG4+FUEiCBUiNw/W9vxwcffaSPNfnKK3DAPvuU2hG3OQ81QxpXTM1AzZDGcymnqe/PnYvJt9tln/ffe2/c8Isry+n4PCsJlA0BaoY0rtpDmoEB4DTujVNJoJAEop98iJZpdyG+aGHGbviG7YbQD0+DObB/xjaKYuHX38B87SOYa9vKogy0KtdstEa37P+71UXJSr/uBayDtkmCwKovoGiJ2LbiVtKrlhU+WP2rIIM5LCFuGDC+dzKM/fYHQhVF8ezoJAmQAAl4hQA1Qxo3Qc2wbTCAmiGNB8SpJEACpUTgN1Om4F/vvKuPdNWECTjs4OGldLxuz0LNkMYVUzNQM6TxXMpp6ptvv4Pbpk7VRz50+EH45cSJ5XR8npUEyoYANUMaV+0hzcAAcBr3xqkkUCgCMhZD+6MPovPFZ6Fq7Wc0fCZCo7+HwJEHQ1RXZWSiaBZZEuKp2fB9vRqim7a4RXMOh46KtiiM1T2XbFamVOBW1gchQz5IVQ56QyA4ISHCcYiWKIyOaPe9hDfzxeoVgtUQgsosztloaIQ5+iy7/LMQOduGhkmABEig1AhQM6R5o9QM3QKjZkjzHXE6CZBASRC4a9p0vPrGG/osl42/CMeOHFkS50p2CGqGNK+XmoGaIc0nUy7TX5k9G3dPv18f95jDD8fPLx5fLkfnOUmgbAhQM6R51R7SDAwAp3l3nE4ChSAQW7QQrdN+j+jnnwCJzMoaGwP6oeJHY+Ab8h3AyGHgrhCAutlT/udj+Od8BaMz5hGPcuhG3IL5bSeECt6mCngHTJ25q4PAPgPCkjrbV3TGoDKAof69p+E3kFDZv5U5Lv+834Ewjj4GoqF0e1Xn8EXQNAmQQBkToGZI//KpGZIwo2ZI/zFxBQmQQFETmPaXhzDr5Zf1Gcaffx5OGTWqqM+TynlqhlSEtv06NQM1Q/qvpvRXPPvSS5j+0F/1QU8+7jhcfMH5pX9onpAEyowANUP6F+4VzcAAcPp3xxUkkHcCHU8/ho6/PYpE0+qM9w4cfQiCpx4Do1dDxjaKauGaZhivfADzm7UQyasZF9WRenLWWNMFoznSY+nmLdarpFrTsAO+qYK+my2UdUFYvSvsDOIcDdHYCGPUiRBDdgMCJdyrOkf8aJYESKC8CVAzZHD/1Aw9Q6NmyOBRcQkJkEAxEvjLzJl44tlZ2vXzzzoTZ556ajEew7HP1AyOUW2aSM1AzZDBsyn1JY8/8wweeuxxfcwxp5yMC8aOLfUj83wkUHYEqBkyuHKPaAYGgDO4Oy4hgXwSSKxZhdb7fo/IB+9AxqIZbS1qqlFx/vfh239PiIA/IxvFuEjO/RK+t+bBbAuXfC9gVcJZBYFFZzytgG4696oyh3Xwt4c+wunY63au3w/ju4fqP6ipzdocDZAACZBAORGgZsj8tqkZMmfX3UpqBnd50hoJkEB+CMx8+mk8/PgTejMV/FVB4FId1AyZ3yw1Q+bsqBncZecVayr4q4LAapx75hiMPe00r7hGP0iABFwgQM2QOUQvaAYGgDO/P64kgbwQ6Hr1ebQ9MgOJlSsy3s+/71CEzjkFqgx0WY1IFOKld+FbuBIiXvppwKIjZvcCjsRTl4JO8yFIVQayMQSrJgCYuevJK3bYEcbxJ0IM2qEsSpWneQ2cTgIkQAI9EqBmyOKBUDNkAW/LpdQMrqGkIRIggTwTeOaFF3H/ww/rXVX5Z1UGulQHNUMWN0vNkAU8agbX4HnIkCr/rMpAq3HRuefi1BOO95B3dIUESCBbAtQMWRD0gGZgADiL++NSEsg1AaulGa33T0H47TcgwyqLNf0h/H4EzzwRgZEHQVRVpm+g2Fd8/Q2Mf38Gc2WL3e+2xIdojcBoCtv9fN0aPgOWCv7WqeBv7ko/o7EeOHh3iD33hFHdH8KsAoTp1ilohwRIgARKmgA1gwvXS82QPURqhuwZ0gIJkEDBCLz0+uuY+qc/6/2PHTkSl42/qGC+5HJjagYX6FIzZA+RmiF7hh6xcPf0+/HK7Nnamwk/uRCjjjzSI57RDRIggWwJUDNkSxBAgTUDA8Au3CFNkECuCITfehNtf7kX8WVLMt7C3GEAKsaNgbnzjoCRu8zNjB3Mx8J5i+F78xMYzZ0lXwpa4TRaIhCtUYgul8pBBwwk+lTmtvRzZQVw4Hdg7VEHVIZg+HtB+OohfHUQvhoII6hOlo/Xwj1IgARIoCgJUDO4dG3UDNmBpGbIjh9XkwAJFJTA7Lfewu33/EH7cNjBw3HVhAkF9SdXm1MzuESWmiE7kNQM2fHz0Orbpk7Fm2+/oz268tKfYeSIER7yjq6QAAlkQ4CaIRt6m60toGZgANilO6QZEnCbgNXZgbYH70XX7FcgOzsyNh8cdTgCJx0FQ2VXlvEw5nwJ4+15MNpLvx+wumYV/DWaIxDtUSCRfeaz6vursoBlhc/9XyQwDMi9B0Ee0A+o9m32SgWEvw6GDgQ3QPhqIcwaZgWX8eeYRycBEuieADWDuy+DmiE7ntQM2fHjahIggcIReHfOh7jxzju1Awfssw8mX3lF4ZzJ0c7UDO6CpWbIjic1Q3b8vLJ68u134P25c7U7111+OQ7ab1+vuEY/SIAEsiBAzZAFvG6WFkozMADs7j3SGgm4RiD6yYdomX434l8vyNimqKtBxQWj4d9nDyDgz9hOqSzU32jfmQejrUyCwJHEpkzgWMLug5xFLFhW+mHVB+1MYLf6AAeDwHfqYR08EKgPJX9qRgUMXx2M0CAYgT6A4Hsulc8lz0ECJJA9AWqG7BlubYGagZrB/VdFiyRAAl4n8PHnn2PSzbdoN4fsvDPuvGGy111O2z9qhrSRpVxAzUDNkPKRlPiEy6+fjPkLF+pT3nLNJAzbY48SPzGPRwLlQYCawf17LoRmYADY/XukRRLImoCMxdA+cwY6X3gGqtZ+psN/4DCEzjoJxnZ9MzVRcuvEh1/CeG8+jJYuiCyCoUUDJiEhogmIcBxQAeFows4IltI+/wYGCWf/0SaDJmStHQSWQQMQmZcVF8Eg5O79YB3QF6gJOEKqykKblUPWB4E3zxZ2tJyTSIAESKDkCFAz5O5KqRmoGXL3umiZBEjAiwSa1q7DuIkTtWvVVVV4ZNp9XnQzY5+oGTJGl3IhNQM1Q8pHUsITzrn4ErR32JULZ0yZgl6NDSV8Wh6NBMqDADVD7u4535qBAeDc3SUtk0DGBOKLvkLLtN8j+vnHQCKRkR0RDCA49mQEDj0AQvVX5dhE4JOFMOZ+DXNVC4QL5ZGToZWwIPtVA9E4hOrLa2UeLHXl+uIWRNQC1N9SAtamCLjoiEF0OuwZbBqQlT47CBwwAb8B6VPBYAdeqsBzzALUs95/B1gjBkDWppfNawS3g1k1FMKsdrAhp5AACZBAaROgZsjx/VIzUDPk+InRPAmQgLcIjP7xhYhGo9qp/3fvvaitKZ3/5qBmyPFbo2agZsjxE/Oi+da2dvzwpz/VrgUCATz5wJ+96CZ9IgESSJMANUOawNKdnkfNwABwupfD+SSQBwIdTz+Gjr89ikTT6ox3M78zCBXjRkP9nU2WZsYOeH3hV8shPlsMY+lqGB1RCEfRS2eHkpCQ1X7IgTXA7n0gu6IwmsLAwiaIliiEdBIpdbaXW7N0z+C1YahA8OaB4R7t+wzIgPpjAiozWAWBTfVHQBpiU0BYwg60q8CzKkUdTkAO6IXE6CGQA9P/gYowKuCrPRDC3+jW8WmHBEiABIqWADVDHq6OmmELyNQMeXhz3IIESKBgBCZcPQmLli7V+98++XrsvssuBfPF7Y2pGdwm2o09agZqhjw8My9tMW/BAlw5+Qbt0uBBgzD1VruMPgcJkEBxE6BmyMP95UkzMACch7vkFiSQDoHEmlVoue/3iH7wDmTM/s3jTEbwxCMROOEIGA11mSwvjzVNLcCiFTC+WQexogmirQuGTorNLECrMn6tqhCshhDE4FoYu/cDqoIbWcrPVwCLWyCWt0B0JDxXhuZQrwAAIABJREFUglplAOsgcGcaQeANp1MBXxUQVn9Uf2D1Z0N5aBUAVv2HN/Qh9plIfH9vJA7qB1SY6b81YcJfNwLC3zv9tVxBAiRAAiVEgJohj5dJzbAFbGqGPL49bkUCJJBXArfefTf+/e57es//vuRiHH3YYXndP1ebUTPkimw3dqkZqBny+NzyudU7c+bg488+x8JFi6B6pm896mpqcNThh+kewMP32y+frnEvEiABFwlQM7gIM5WpPGgGBoBTXQK/TgJ5JtD16t/R9ugMJL79JuOdjfpahMaNgX/v3QE/+6SmBNnSDqkCwU1tMFaug1CloWOWozCwlBakT0BWV0IO7AWrXz1kKA5z+2oYldv2tZXtYciFqyGWtEKsbgfaYzB0RnBmQeeUZ0tzggr+2kFgh+Wg07Svpssh2yF+1u6QA6syWK1Q+eGrGw6DAeDM+HEVCZBAyRCgZijAVVIzbIROzVCA98ctSYAEck5gxqMz8eSsWXqfsaefjnPHjM75nvnYgJohH5S32oOagZqhAM/O7S2XLv8Gz7/6Cl7+52xEIhHH5oPBII47YiROPOYYDBo40PE6TiQBEig8AWqGAtxBDjUDA8AFuE9uSQLJCFgtzWj90xSE33oDMhzOGJT/4H0RGvM9GP37ZGyjLBeqnrjLVgJLV8PsigEdYaC9E+gMA7G4ndHqUz1vfUAwANRX6/LHluqBW18DsfNAoKoC+OYrmDUmRCh5b1vZ1A65fB1EcwRibRhY06Ezb+3y0IUNBqsy0IbyK51y0E4fTHUIidP3grV/X8gKw+mqLeYJswK+GpaAzggeF5EACZQMAWqGAl8lNYO+AGqGAr9Dbk8CJOA6gZdefx1T/2T3sDx8xAj84tKfub5Hvg1SM+Sb+Fb7UTNQMxT4CWayfWdXF/762OOY9fLLmSzfYs3Jxx2H8846E5UVFVnbogESIIHcEqBmyC3flNZzoBkYAE5JnRNIIH8Ewm+/ibYZ9yG+bHHGm4pQEKEfnAb/iH0hKkIZ2yn7hQkLaG2HbG4H2jqBSNQOAAd8QMAPVIQg+jYAoeCW8dpYDEbnKhhBaffDdTDkqlbIb1ogWqMQTZ0Qy9sgwhagyipv3kvXgS23pohw3O5XrILS0QSgS2NnOQwBa/+BSJwyBLJvZcbGhFkDX+1+EL6GjG1wIQmQAAkUOwFqBg/dIDUDNYOHniNdIQESyI6AKms66Wa7h+XOgwfjrpt+nZ1BD6ymZvDAJWxwgZqBmsFDzzGZK6rU86/v/J3rnv7q8v9haWjXqdIgCbhLgJrBXZ5ZWXNJMzAAnNUtcDEJuEdAdnagdca96PrnK1D/nOkwdxmMinGjYe7IEiuZMsxmnWxaA18oCrFt9WdHZuW3LRDPfQFzUaudDax66RoCUgWCVaaNlBuDsXavXQMyZNqBYrdH3NKloI22qCvZwIneIVhnDIXcqx8QyKD37/rzqcCvr2YfCB/7W7t95bRHAiRQHASoGYrjnlJ5Sc2QnBA1Q6rXw6+TAAnkikDT2nUYN3GiNl9RUYHH7p+eq63yYpeaIS+Yc74JNQM1Q84f2foNnnnhRdz/8MM52+6ic8/FqSccnzP7NEwCJJA5AWqGzNl5aeXWmoEBYC/dDn0pawLRT+eiZdpdiH+9ICsOwVOOQXDU4RD1tVnZ4eLMCMili2DWCRgVycs/p7T8yBz431lhZwGroYK7poCK/W4eANbB3//P3nlASVFlb/yr6tyThyEMGUQRBAPmVTGsqGtWDJgx69+w4ooBFDGAoK4Y1hVzXjBnxYSrGBZUFFBEReLknKenu6vqf6oaBlFguquru0J/dc6cZqbfve/e332jH9x+73lEyLleKDneWLM4BU/nbuD2aGw3sHocRYKPlOWCdNAA4IDBQF5yO9MFT3e4s0dAcHONJ1gGDicBEnAIAWoGZxSSmmHLdaRmcMb6ZhYkYGcCY887H+FwWEvhmQf/hYI8+37wlJrBzitxU+zUDNQM6VjJ6v3n6j3oqX7GjzsVY48+OtXT0D8JkECCBKgZEgRm0eF/1AxsAFu0UAwrswgokQhaXngKbfPehHrWvt5HLMxH4NyT4B6xA+B263VDu2QIlPwGV64LQkDnFmB17rnfwb2wHOLGBnAX8Wj3EHcLQMnxpGYnsDq/uhtYbQCrXx0SEJYgROW4joaWfSKi+/YGxuwAFOo/+nkjBtFbDFf2cAiu7GQqRVsSIAESsCUBagZblm3LQVMz/IkLNYOD1jdTIQEbE7jihklYs369lsGMm27ETkOH2jIbagZblo2agf/OYMrC/fDTz3D/o4+mbe6/X3ghDj1wdNrm40QkQALbJkDN4KAV8od/Z2AD2EG1ZSr2JRBduwqNs2ch/NMyQJJ0J+L5y+7wjz0CYo9uun3QMAkCigyhvhSiX4Hg0d+AF+Z8B/fvdwDHEZKS5YHcIwjFp/9o5Tim0Xb/qg1goSMKhNRXCYjIECT1aOo/7wxWPAKkPXtD/tsOQFFWXFN0NUipF4C2QohZ3SDmF0LMK4DgTaLh3tWEfJ8ESIAELESAmsFCxUgmFGqGP9GjZkhmQdGWBEjASAJ33Hcfvvz6G83llRdeiDE2bVJQMxi5Kkz0Rc1AzZDi5bdqzVr8/cYbUzzLn93fN+12DB4wIO3zckISIIE/E6BmcMiq2IJmYAPYIbVlGvYm0PrGi2h9bS6k2mrdiQjBAPxnHAfPXrtA8Pt0+6GhfgJKWwtcaILoVs9qTuI45leWwv1lKcS2BD4M4BYh9cmGEtDfeE44c0mGoDaB1WOhowqgfq8eD72hD6xAhjyiZ6z5292Y5q8aY8eXKxD+dh1EdxZc3XvCVdwXrqIeEAsKIeYXwJVXCCEYBEQx4ZRoQAIkQAJWJ0DNYPUKxRcfNQM1Q3wrhaNIgATMIKAegaoehao+Jx1zDM459RQzwkh6TmqGpBFawgE1AzVDqhfipOnTsWz5T6me5k/+Rw4fhumTJqV9Xk5IAiTwZwLUDM5YFVvSDGwAO6O2zMLGBKSaKjTNnoWOxYugRGL3DOl53DtuB//ZJ8LVr1iPOW0MIKCUl8CVrUD0J7cLV1m4Fp63V0KsaY8/Kq8LUnFWehvAf4xObf5KCgQFausXynYFwIHbAd2SP/b591OF3v8G7e9/A7mhRfux4PVBLOwWawZ37wFX915w9eoNV2GR1hR2FXSDmJMLuJKrS/zF4EgSIAESSA0BaobUcDXDKzUDNYMZ645zkgAJxEfgg//+Fw889rg2+C977YkbrrwyPkMLjaJmsFAxkgyFmoGaIckltE3zdB/9/MdgeBR0KqtL3yQQHwFqhvg42WHUljQDG8B2qBxjdDSB9o/fQ/PcpyBVlOnPUxThP24MvIfuByGX96LqB5mcpbJ+Fdx5YnL3/6ohNLTB/eT3EH+ti+uOXdVEyfVCLgpAvQ/Y7Ec9wlEemAdh34FAgbHNXzW39re+Qujj7yA3tW0lVQFifj5cRT3h6tET7p7FcA8ZCt+ue0LMzTMbD+cnARIgAd0EqBl0o7OcITVDrCTUDJZbmgyIBEgAwLKffsKkadM1FgP798cD06fZjgs1g+1KttWAqRmoGVK5mi+deC1KystTOcU2ffctLsZDd91p2vycmARIAKBmcM4q2JJmYAPYOfVlJjYkIDc2oOnR+xFauABKKKQ7A7F7NwTOPQnu4UO4y1E3xeQNhco1ELMECD5P0s7EJ76B6/tKCJE/36v7R+fqvb9ytwCUbA8gJnH0dJJRK4oCJcsFZUg3CLv3A3L9SXrcsnnbywsQ+mwplJb4d0i7ivsg+/hT4T/gr7HdwHxIgARIwGYEqBlsVrAuwqVmoGZw1opmNiTgLAK1dfUYv2HXr8/rxctPxHYD2+WhZrBLpeKLk5qBmiG+lZL4qK+/+w63/vOexA0Ntpjyj6ux5267GeyV7kiABOIhQM0QDyX7jNmSZmAD2D71Y6QOJBBa+AWan3oI0ZK1SWXnHb0XfMcfBrF7YVJ+aJwEgXAHxI5aiB4ZcBlw9+zrP8C9qBxCW1TbBSwoGxrBAqCo9wurX67Yl5LthZzliX1v0iOLCpTuQWBwAYThxUB26u6hbn1+Pjq+/BFKe0dC2br7DUDuuf8H7y57QPB6E7LlYBIgARIwmwA1g9kVMHB+agZqBgOXE12RAAmkhsC4iy5Ga1vsxKEHZ9yB/n37pmaiFHilZkgBVLNcUjNQM6Rw7c2a/TDmf/55CmeIz/Uh+++PCZdcHN9gjiIBEjCUADWDoTjNdbYVzcAGsLll4ewZTEBpa0PT0w8h9OlHkFtjd5nqeYSsIAJnHQ/3HjtD8LGppYehETZKTRXcgQgEr0FN2F+rgS/WQCxrgxiVNx0FrTaA1V2+GxvAHhGK2nA2aNpEWah3/SLfB6VvLjCkCELvPMDjTtRNQuNbnnwf4UUroHREErJTB2efcjayjhkLMZ8flkgYHg1IgARMI0DNYBr6lExMzUDNkJKFRackQAKGErj9nllYuHix5vPy88/H4QcfZKj/VDmjZkgVWXP8UjNQM6Ry5R1z5lmpdJ+Q77eeezah8RxMAiSQPAFqhuQZWsnD1jQDG8BWqhJjySgC4R+XoOnhexFZvTKpvN077QD/mcfD1bdXUn5onBwBpWQN3LkChEDyxz9vjEReWQXhf+sg1oUhdH0SdHIJJGgtCzJQ4IfSKxtKn1yIg4qAQHo+gNA8+22EF/8KRKUEowaCRxyL7JPPgqsHf18ShkcDEiAB0whQM5iGPiUTUzNQM6RkYdEpCZCAoQRef+89PP78fzSfh44ejb9fdKGh/lPljJohVWTN8UvNQM2QqpW3rrQUl113farcJ+z3wZkz0L9Pn4TtaEACJKCfADWDfnZWtNyaZmAD2IrVYkyOJ6BEI2iZ+zTa5r0B9ax93Y/LBf+Jh8N78L4QcrJ0u6GhAQTKVsOVI0LwG9cAVqNSfiyDsLAUYnPiu10NyGozF4oiQb1vGEVZUNQ7h3vnQByg/oXM2Jy7irv5/tcQXroKkBPvigcPO1rbBezqWdzVNHyfBEiABCxBgJrBEmUwNghqBmN5bsMbNUPaUHMiEnAcgZWrV2PCTVO0vPoUF2P2XXdaPkdqBsuXKPEAqRkSZ6bTItM0wxeLFmHG/Q/opGW82fVXXoH99trLeMf0SAIksEUC1AwOXBhb0QxsADuw1kzJ+gSia1ejcfY9CP+0DJAS38W4MUOxuAcC40+Ce+hgY+6dtT46a0YoSRBbyiF6FcDtMj7GJWUQvi2D0Bw23rfqUe2jqs3UjfcMb5hFUH8mKdp7cpYb8nb52v076jHPQs9cwJvao563mKwko2nWK4gs13dvdtaRxyPrpDPh6t4zNSzplQRIgAQMJkDNYDBQs91RM6SvAtQM6WPNmUjAoQROPv8ChDo6tOye+dcDKMjPt3Sm1AyWLk/iwVEzJM5Mr0UGaoY35s3DY889r5eY4XYXnHkGjjviCMP90iEJkMCWCVAzOGxlbEMzsAHssFozHXsQaH3zJbS+OgdSbXVSAas7f33HHgqxqCApPzROkkBzE1yuVgiexHekxjuzsLQCwjelQHPsHyAMeWQFQlgC2iUIEWnTPcMbnMcawDIQVSB180I+czdgoLlrTWkPQ/1kbuTn9boQZB17MrJOPA2ubt112dOIBEiABNJNgJoh3cRTPB81Q4oBb3JPzZA21JyIBBxL4Ja778Y33y/R8rvx6gnYe9QoS+dKzWDp8iQeHDVD4sx0WmSiZpj72ut4/pVXdBIz3uyMsWMx7oTjjXdMjyRAAlskQM3gsIWxDc3ABrDDas10rE9AqqlC0+xZ6Fi8CEpE/45O9cjnwFknwj1qJwi+9Ny9an265kSolK2HO0eB4E/tjlhDm8Bq87clArEpDKEt0uVxyopHRPT0EVBG9TZn5++G0sqNrWj+95uI/lqqq9jZY09H1rGnQCzspsueRiRAAiSQTgLUDOmknZ65qBnSw1mdhZohfaw5Ewk4lcArb7+Dp+bO1dI7+dhjcfYpJ1s2VWoGy5ZGd2DUDLrRJWyYiZqBDeCElwkNSMAxBKgZHFPKzkS2pRnYAHZevZmRxQm0z5+H5jlPQqooSypSzy7D4D/tWIh9eJRtUiCNMC5ZBVeuC0Ia7sJVm8D4ej2EFvXDA4Lu6IX2KMTqdgjtkT/t/N2a0+juPSAfOxzoka173mQNpaoGtDz6DqK/letylX3qOcg6+kSI+YW67GlEAiRAAukkQM2QTtppmouaIU2gAWqGtKHmRCTgWAI/rFiBG26fpuU3ctgwTJ88ybK5UjNYtjT6A6Nm0M8uQctM1Aw8AjrBRcLhJOAgAtQMDirmxlS2oRnYAHZgvZmSdQnIjQ1oeuwBhP63AEqoXX+gHjf8J/0N3tF7Q8gO6vdDS0MICNVrIQYFCOm6E3dJGfBtCcTmiO4msFgfglgbAqJy3AykfA/kC/aAsp15u2elkmq0PPE+omsq4o779wNzzjgfwb8dDzHP2vd36UqORiRAAo4iQM3gqHJ2JkPNkL66UjOkjzVnIgGnEghHIhh30cWIRCJwu92Y+8jD8Hmtd/oWNYMzVyA1Q/rqmoma4YtFizDj/gfSB7mLma6/8grst9delomHgZCAUwlQMzizstvSDGwAO7PmzMqiBEILv0DzUw8hWrI2qQjFvsUIjB8L9/YDAVFMyheNkyTQEYIYqYPokdNaC2VpKfBdGcTGCAQdVw+LVW0QGzsAKX5jxSUgeu6uUHYpBtzmrLvob2VoffYjRNdV6SpczvhLEDzsGIg5ubrsaUQCJEAC6SJAzZAu0mmch5ohjbABaoa04uZkJOBYAlNm3onvli3T8rvjxskYseOOlsuVmsFyJUk+IGqG5Bkm4CETNcO60lJcdt31CVBK7dAHZ85A/z59UjsJvZMACYCawYGLoAvNwAawA2vOlKxJQGlrQ9NTD6H9s4+gtLYkFaR3zP7wHXUIxG7cxZgUSAOMlepKuIMRCN70N0Tln8ohrKiBUNEMMaw2cuM/ElqsC0H9SmQHsIorcnA/KGO2BwrM2XkeWb4WrXM+gVRao6t6uRdcgcChR0LMMu8Ya12B04gESCCjCFAzOLPc1AzprSs1Q3p5czYScCqB/7z6Kua8+pqW3nmnnYYTjjrSUqlSM1iqHIYFQ81gGMq4HGWqZjjmzLPi4pOOQW8992w6puEcJJDRBKgZnFn+rjQDG8DOrDuzsiCB8I9L0PTIfYis+jWp6ITcbATOGQv3rsMheD1J+aJx8gSU0jVw5QgQ03D/75aiVcobgLX1wKo67UhnQTvRuetGcOwO4Daor4h/EzCkvlmQztoV6F+QPDwdHsLfr0TbS59BKq/TYQ3kXXo1AgcdBiGYpcueRiRAAiSQDgLUDOmgnP45qBnSy5yaIb28ORsJOJXAt0uWYOpdd2vp7b/33rjuisstlSo1g6XKYVgw1AyGoYzLUaZqhlmzH8b8zz+Pi1EqBx2y//6YcMnFqZyCvkmABABQMzhzGXSlGdgAdmbdmZXFCCjRCFrmPo22eW9APWs/mcczagT8446GWNwjGTe0NYpA+Wq4skUIfnOb8fLKKgir6iCsa4DQJkFQumgCywrEpjCEhg4IHRKgbKMLLApQ1COfRQFyUIR83u6m3QPcsXAF2l/7HFKVvt+jvCuuRWD0oRD8AaNWAP2QAAmQgKEEqBkMxWktZ9QMaa0HNUNacXMyEnAsgeaWFpz5f5dBlmX0KCrC4/fOskyu1AyWKYXxgVAzGM90Gx4zVTN8/d13uPWf96SV9ZYmm/KPq7HnbruZHgcDIAEnE6BmcHB1u9AMbAA7uPZMzToEomtXo/HhWQgvXwpIku7A1B2/vlOPhne/PSBksYGlG6RRhtEoxNZKiF7FtDtxf5+K0hKCsrIawspaCJVtEKNdHAstKRDaIhBaIxC2chewIgqAR4TiEQGXCFmUoIzbFRhUaBTFhPyEFixD+1v/g1zTmJDdxsH5EybDv9/BEHw+XfY0IgESIIFUE6BmSDVhk/xTM6QdPDVD2pFzQhJwLIEbbp+GH1as0PK7f9o0DBrQ3xK5UjNYogzGB0HNYDzTLjxmsma4dOK1KCkvTzvzjRP2LS7GQ3fdadr8nJgEMoUANYNDKx2HZmAD2KG1Z1rWItD65ktofXUOpNrqpAJzDeiLwPixcG3XHxC6PuY3qclo3DWBxnq4vCEI7gTOUO7aa9IjlPW1UJZXQlzdCLFDPRO6i7USlTccHf3nqRWXAKhfGx5FkaEcvxMw0JwjoEMfLUb7e19Drm/WxSl/4lT49z0Agsery55GJEACJJBqAtQMqSZskn9qhrSDp2ZIO3JOSAKOJfDknLl49Z13tPwuP/98HH7wQZbIlZrBEmUwPghqBuOZduExkzXDR59+hvsefTTtzDdOeOWFF2LMgaNNm58Tk0CmEKBmcGil49AMbAA7tPZMyzoEpJoqNM2ehY7Fi6BEwkkF5jviQHiPPAhiQV5SfmhsDAGlbD3cOQoEv9sYhwZ6Uepbge9KIPxSF18TOIG55TGDgR26A25XAlbGDG1/ZyHUv5zJja26HBbccDt8e+8HwWW9mulKiEYkQAKOIkDN4KhybpYMNQM1g3NXNzMjAecT+GLRIsy4/wEt0dH77ouJl/2f6UlTM5hegpQFQM1AzZCyxbUVx5OmT8ey5T+le1qMHD4M0ydNSvu8nJAEMo0ANYNzKx6PZmAD2Ln1Z2YWIdD+8Tw0z30SUkVZUhGJ+bnwnzMWnl2GAR42r5KCaZRx6Sq4clwQAube/7u1dFLVBJZ26wGM6gchO/3HKLe9+jlC/10CpaVdVxULp8yEb/d9AFHUZU8jEiABEkglAWqGVNI12Tc1Q9oLQM2QduSckAQcS6CltRUXXzMRTc3N8Pv9mH3XnehWYM6JSBshUzM4drkB1AxpL26ma4ZVa9fi75NvTDv3+26/HYMHDkj7vJyQBDKNADWDgyseh2ZgA9jB9Wdq5hOQGxvQ9NgDCP1vAZSQvobVxiw8e+4C/ylHQuzV3fzEGAEABULteoh+QPBatyGfiiawNLII2LM/hBx/2ldC69xP0PH5D1DaOhKfWxBQOPVu+Hbbk0eoJ06PFiRAAikmQM2QYsCmuqdmoGYwdQFychIgAQMI3PvwI/h4wQLN0/+dey7+9tdDDPCqzwU1gz5u9rCiZqBmMGelpvsoaB79bE6dOWvmEaBmcHLN49MMbAA7eQ0wN9MJhBZ9geYnH0K0ZG1SsQh+H/zjjoHnL6MgBNLfdEsqeKcah9ohSvUQ1ft/RWvfx6w2gZVv18O1sgGCdidwco+0Xz8II3oB/vTvfG59+kN0LPwJSkjHcepud6wBvMvuyQGgNQmQAAmkgAA1QwqgWsUlNQM1g1XWIuMgARLQTeD3x0DvsesuuPmaa3T7StaQmiFZgha2p2agZjBxeb7y9tt4au4LKY9g/LhTMfboo1M+DycgARIAqBkcvAri1AxsADt4DTA1cwko7W1oeuohhD79CHJrS1LBuLYbgMA5Y+Ea2Bewdq8xqTztZKxUlcMdlCD47HGUsFLbAsxfCbG8FYKifxEpigLlyB2A7boBrvTn3vLoOwh/8yuUSDTh5SL4A1CPgPaO3C1hWxqQAAmQQCoJUDOkkq75vqkZqBnMX4WMgARIIFkCHeGwdgx0bV2d5urfM2eiX5/eybpN2J6aIWFktjKgZqBmMHvBvjnvfTz63HMpC+PCM8/EsUccnjL/dEwCJLCJADWDs1dDvJqBDWBnrwNmZyKB8PKlaHr4XkRW/Zp0FL6jDoH3iNFQ7wHmYw0CSulquHNEy97/uyVK8rdrIC6uhNgm6YYoqzuej9sJ6Juv20cyhs3/egPhJb8BUuI7mcWcXBRMmgbviF2TCYG2JEACJGA4AWoGw5FayiE1AzWDpRYkgyEBEtBN4MEnnsS8+fM1e7N2sFEz6C6fLQypGagZrLBQF333HW775z2Gh3LTP67GXrvxA/mGg6VDEtgKAWoGZy+NeDUDG8DOXgfMziQCSjSClrnPoG3eG5Ab65OKQizIg3/8SfDsPBRwW/eu2aSStKNxxRq4sgUIvvQfg6wXl9IcAj75FeK6Zgg6e8BS/yxg9BAI3bL0hqHfTlHQNOtVRH5cAyhKwn5cBYXIv/42eIfvnLAtDUiABEggVQSoGVJF1kJ+qRnSXwxqhvQz54wkkAEEFi1ejNvumaVlOnyHHTBzyk1pzZqaIa24zZmMmiH93KkZtsi8rb0dz774Et7+8MOka3L0mDE465STEQwEkvZFByRAAvERoGaIj5OtR8WpGdgAtnWVGbxVCUTXrUbj7FlQP2kDSWenbUNynn1HwT/2CIg9i6yabubFFYlAbK+C6FVMOQY5GeDKqmrgy7UQazsgJHieuOxRoIweBGGHHoA3/R9GUMJRNN/7KiIr1ulC4OreE/nXToV3xxG67GlEAiRAAqkgQM2QCqoW8knNQM1goeXIUEiABJIjIMuydgx0RVWV5ujuqTdj6JAhyTlNwJqaIQFYdhxKzUDNYMF1+9lXX+GuB/+dcGQ+nw9jDhyNI/96qCnH5SccMA1IwGEEqBkcVtA/ppOAZmAD2OFrgemZQ6D1zZfQ+uocSLXVSQUgBPzwn3EcPHvvCsHvS8oXjY0joNTXwu3rgGCfzb+bJa/8UAZxUSmE5kjcUGRFgrxTEYS9B0LINedTm3JzG5offBPRX0rijvv3A929+yL/6pvgGTpclz2NSIAESCAVBKgZUkHVOj6pGagZrLMaGQkJkIARBB559lm89f4HmqtTjj1W29WWroeaIV2kzZmHmoGawZyVt+1Z1V3AL775pjZor1G7oXevXvht9Ros++mnPxmOHDYM2w0ciJHDh/GoZysWkzFlFAFqBmeXOxHNwAaws9cCszOBgFRTjaaHZ6Hj24VQIuGkInAPHQT/2WPh6t87KT+0nNDnAAAgAElEQVQ0NpaAUrYO7hxA8Kd/F6xhmSwpB75drzWBu9oJrHgFyAPyIOw7ECgIGhZCoo6kmia0PPw2or+VJWqqjXf3H4T8q26AZ/thuuxpRAIkQAJGE6BmMJqo9fxRM5hTE2oGc7hzVhLIBALfLVuGKTPv1FId2K8fHrhjelrSpmZIC2ZTJ6FmMAc/NcO2uV9xwySsWb9eG3Trdddit5EjzSkUZyUBEoibADVD3KhsOzARzcAGsG3LzMCtSqB9/vtonvMEpAp9TarOvAQBvmMPhW/M/hDycqyabmbGVbYKrhwXBL9NtwBvqJqytBRYUQ2hvh0ISRC1I6HVL/WKXRmK2t/O8UEZVABh175Art/UektltWh5/D1EV1foisMzeHvkXXEdPEOG6rKnEQmQAAkYTYCawWiiFvRHzWBKUagZTMHOSUkgYwj833XXY31pqZbvLdddi1FpaIhQM2TA8qJmMKXI1Axbx7542TLcvOEDL/369MG/Z84wpUaclARIIDEC1AyJ8bLl6AQ0AxvAtqwwg7YqAbmxAU2PPYDQ/xZACbUnFaZYVIDA+JPg3mkHwO1KyheNDSSgyBDqSyH6FQgeG+8A3oBEWVcLpbIZQlsUIsRNDWBZguwFUBiEOKAICKrfmPuojd/Wpz9AdF3szq1EH/Xo57z/uwZqI5gPCZAACZhNgJrB7AqkYX5qhjRA3vIU1AymoefEJJARBJ6cMxevvvOOlutRY8bgknPOTmne1AwpxWsN59QMptWBmmHr6Gc//Qze+fBDbcCJRx2Fc08bZ1qdODEJkEB8BKgZ4uNk61EJagY2gG1dbQZvNQKhRV+g+cmHEC1Zm3Ronv33gP+EwyH26Ja0LzowkEB7C0SlGaJbBoTYblk+6SEQ+Xk9Wp+fD6lE393a3p12Qd4lE+AeuF16AuYsJEACJLANAtQMGbA8qBlMKzI1g2noOTEJZASBH35agRumTdNy7d6tG2bffRe8ntSdDkXNkAHLiprBtCJTM2wZfTgSwSXXTER1ba024I7JkzFi2I6m1YkTkwAJxEeAmiE+TrYelaBmYAPY1tVm8FYioLS1oenp2Wj/9EMorS1JhSYEA/CfdTw8e+4MwedLyheNjSWgVJbBnSVB8HFXtrFku/YWWboKrS9+CvWIJj2Pb9c9kHvBFXAPGKzHnDYkQAIkYBgBagbDUFraETWDeeWhZjCPPWcmgUwh8Pcbb8SqNbEPfl93xeXYf++9U5I6NUNKsFrOKTWDeSWhZtgy+88XLsTMB/6lvTl44ADcd/vt5hWJM5MACcRFgJohLky2H5SoZmAD2PYlZwJWIRBevhRND9+LyOqV6gWqSYXlHj4E/jNPgKtfcVJ+aJwCAqWr4coRIQRS9wnvFETtCJfhr39G26ufQ6qs15WPb499kHveZXD3G6jLnkYkQAIkYBQBagajSFrcDzWDaQWiZjANPScmgYwh8NzLL+OF19/Q8j14//1w9SWXpCR3aoaUYLWeU2oG02pCzbBl9PfMno1PPv9Ce/PU44/DmSedZFqNODEJkEB8BKgZ4uNk+1EJagY2gG1fcSZgCQLRKFpeeBqt770BuVFfc6ozD5cI//GHwXvIXyDkZlsiPQaxiYBQuRpilgjBxwZwutdFxxc/oP3NryBVN+qa2r/PAcgZfwncffrrsqcRCZAACRhCgJrBEIx2cELNYF6VqBnMY8+ZSSBTCPy8ciWumXqLlq7b5cL906ehX58+xqZPzWAsTwt7o2YwrzjUDH9mv760FFdOmoyoJGlv3j31ZgwdMsS8InFmEiCBrglQM3TNyCEjEtUMbAA7pPBMw1wC0XWr0TR7FjqWLwU2CCS9EYk9ixAYfxLcw7YDXDxmWC/HlNiFOyCGaiB6FcAlpmQKOt06gdD879H+7kLIdc26MPn3PwQ5Z10Id+++uuxpRAIkQAJGEKBmMIKiDXxQM5haJGoGU/FzchLIGAJTZs7Ed8t+0PI96Zijcc6ppxqaOzWDoTit64yawdTaUDP8Gf/TL7yAl996W3tjt5EjcOt115laI05OAiTQNQFqhq4ZOWKEDs3ABrAjKs8kzCbQ+uZLaH1tDqSa6qRD8R64N3zHjYHYvTBpX3RgLAGlrhpufxiCRzDWMb3FRaD9va8R+vBbyA367tgOHHw4ck4/F65eBn8yP67oOYgESIAEYgSoGTJjJVAzmFtnagZz+XN2EsgUAurxqOoxqepTmJ+v7QLOy801LH1qBsNQWtoRNYO55aFm2Jx/Y1OTtvu3rqFBe0M93l495p4PCZCAtQlQM1i7PkZFp0czsAFsFH36yVgCatO36eFZ6Ph2IZRIOCkOQnYQgbNOgHv3kRB83qR80dh4AkrpWrhzwPt/jUcbl8e2179E6JPvoTS3xTX+j4OCY45C9qnnwNWTd2vrAkgjEiCBpAlQMySN0DYOqBnMLRU1g7n8OTsJZBIBtVGyet06LeXzTj8NJxx5pCHpUzMYgtEWTqgZzC0TNcPm/F9791088Z852g8H9e+vfbCFDwmQgLUJUDNYuz5GRqdHM7ABbGQF6CsjCbTPfx/Nc56AVFGWdP7ukUPhP+M4uPr0StoXHaSAQOkquHJECAE251NAt0uXrS9+io4Fy6C0hrocu6UBwb8dj+yTz4Sre09d9jQiARIggWQJUDMkS9BG9tQMphaLmsFU/JycBDKKwGvvvIsn5sSaJQP79dOaJYKQ/IlR1AwZtIyoGUwtNjXDJvyKomi7f9esX6/98LzTTsMJRxnzoRZTi8zJScDhBKgZHF7g36enQzOwAZxB64OpGk9AbmpA02MPIPTVAiih9uQmcLvgH/s3eA/aG0J2VnK+aG08AVmC2FQG0QfAzbuZjQfctcfWZz9Cx1fLoYT07bTPOvZkZJ1wGlxF3buejCNIgARIwGAC1AwGA7WyO2oG06tDzWB6CRgACWQMgYbGRlwxaTLUV/W56qKL8NfRBySVPzVDUvjsZUzNYHq9qBk2leDjzxbg3kce0X6Qn5eHB6ZP0175kAAJWJcANYN1a2N4ZDo1AxvAhleCDjOJQMfXX6LpyX8jun5t0mmLfXoiMP4kuHcYBIhi0v7owGACrU1wia0Q3IrBjukuXgItj7+H8Nc/QwlH4zXZbFz2iacj67iTIRYW6bKnEQmQAAkkQ4CaIRl6NrOlZjC9YNQMppeAAZBARhFQdwCrO4HVZ+fhwzFt0g1J5U/NkBQ+exlTM5heL2qGTSWYPP0OLF2+XPuBuvNX3QHMhwRIwNoEqBmsXR9Do9OpGdgANrQKdJZJBJT2NjQ9NRuhTz+E3NqSdOqe/XaH/8QjIPbolrQvOjCegFJRAne2AsHH3b/G043PY/O/30L4+5VAVIrP4A+jsk85G1nHjIWYX6jLnkYkQAIkoJcANYNecva0o2Ywv27UDObXgBGQQCYRUO8AVo9N3fhM+cc/sOduu+pCQM2gC5ttjagZzC8dNUOsBl9/9z1u/ec/OwuiHmev3gHMhwRIwLoEqBmsW5tURKZXM7ABnIpq0GdGEAgvX4amh2chsmolgOR3hfqOPRS+ww6AkJeTEfxsl2TJb3Dlunj/r4mFa773VYSXrQYUfb9vOWecD/UeYDEv38QsODUJkEAmEqBmyLCqUzOYXnBqBtNLwABIIOMI3DN7Nj75/Ast7/333hvXXXG5LgbUDLqw2deImsH02lEzxEow84F/4fOFC7U/H7z/frj6kktMrw0DIAES2DYBaoYMWyE6NQMbwBm2TpiuMQSUaBQtLzyNtvfegNxYb4hT7+Gj4TvyYIiFvF/DEKCGOlEgVK2FGBQg+DyGeqazOAlEJTTNegWRn9bFafDnYTnnXIzg4cdCzMnV7YOGJEACJJAoAWqGRInZfTw1g+kVpGYwvQQMgAQykcB3y37AlJkzO1O/e+pUDB2yXUIoqBkSwuWAwdQMpheRmkErwc8rf8M1U6d2luPW667DbiNHmF4eBkACJLB1AtQMmbY69GsGNoAzba0wX0MIRNet0Xb/dvy4BJD0HUf7x0BcQwYiMH4sXAP6GBIjnRhIIByCGK6F6FF4P7OBWBNxpbSF0PzA64j8XJKI2WZjc8+/HIFDj4SYzV32uiHSkARIIGEC1AwJI7O3ATWD6fWjZjC9BAyABDKWgNoAVhvB6nPkoYfi0vHnJMSCmiEhXPYfTM1geg2pGWIleOipp/HuRx9pf1Ybv2oDmA8JkIC1CVAzWLs+hkeXhGZgA9jwatBhJhBoe+tltLw6B1JNlWHpCkE/fEcdAs9fRkEszGej0TCyBjiqqYQrEIHgFQ1wRhd6CMj1LWh+6C1EV5bqMdds8i6ZgMDBh0MIZun2QUMSIAESSJQANUOixGw+nprB9AJSM5heAgZAAhlLQD0CWj0KWn38fj/un3Y7inv2jJsHNUPcqJwxkJrB9DpSMwDllZW4cvKNCIVCWj3Uo5/VI6D5kAAJWJsANYO162N4dEloBjaADa8GHTqdgFRbjabZs9CxeCGUcNjQdNXjnz37joK6G1jIyYIgCFAkGZCiQFSCEpW0HccbXxHd8PN47kQVBAgeNwSPB/B6IHg9gPbn2M82fi/4fRACPsDtNjQ3OztTSlbDnStCCPD4Z7PqKFXUoeWx9xBdVa47hLzLr0XgwEMh+AO6fdCQBEiABBIhQM2QCC1njKVmML+O1Azm14ARkEAmE7hy0mSsXhe7tmbcCcfjjLFj48JBzRAXJkcNomYwv5zUDMDzr7yCua+9rhVjUP/+uH/6NPMLwwhIgAS2SYCaIfMWSDKagQ3gzFsvzDhJAu2fvI/m/zwBqaIsSU9bNheygxAL8iBkZ8V2AUejUM/1RyQKJaK+RqBEJO3nsT9HgTgbwFrj1+eF1uT1eQH11at+74197/NBCAYgZAcgBIMQAn4goDaE/Zt/Bf2ZtUO57De4clwaJz7mEIiurULrU+8jurZSdwD5EybBv98hEHw+3T5oSAIkQAKJEKBm8EM94UTTM5nyUDOYXmlqBtNLwABIIKMJvPbOu3hizhyNQY+iIq2ZkhUMdsmEmoGaoctFwgGGE8h0zdDa1gb1QytVNTUa2/NOOw0nHHWk4ZzpkARIwFgC1AzUDImsKDaAE6HFsRlPQG5qQNNjDyD01QIooXZH89AaxVlBqA1p7Ssra9Ofs7Mg5GZDzMuBkJcTe80OAi6X85hIUYgtFRC9CuB2YH42qVjk11K0PvcRpPXVuiPOn3gz/PuOhuBhI183RBqSAAnETYCaYaOGoGaIe9FwoCEEqBkMwUgnJEACOgk0NDbiikmTob6qz0Vnn4VjDjtsm96oGagZdC43miVJINM1w1sffIBHnnlWo5ifl4cHpk/TXvmQAAlYlwA1AzVDoquTDeBEiXF8RhPo+PpLND35b0TXr81oDmryWgO4qABit41f+RDyc7WGcGdTWN1BbPddP00NcHnaIbiVjK+5mQAiP6xB69xPIJXV6g6j4Ibb4dt7PwguHm+uGyINSYAE4iZAzbAJFTVD3MuGAw0gQM1gAES6IAESSIqAugNY3QmsPtsNHIi7bp4Cj3r90lYeagZqhqQWHI11E8hkzRCJRDDxllvx25o1Gj9156+6A5gPCZCAtQlQM1AzJLpC2QBOlBjHZzSB5if/jbYP3obc0pzRHLaYvNul7QRWG8LCxsZwUSHE7oWxRnFRQezOYZs9Svk6uLMBwc+moZmlCy/+FW0vL4B6R4/ep2DKTPh338f+H0rQC4B2JEACaSVAzbAN3NQMaV2LmTYZNUOmVZz5koD1CKh3AKvHqm58zj7lZJx87LFbDZSagZrBeqs4MyLKZM3w0ptv4pkXX+ostHpcvXoHMB8SIAFrE6BmoGZIdIWyAZwoMY7PWALqEQsNd9+KjiXfArKcsRwSSVy9T1jsWQRXn54Q+xVD7N4NYrd8iEWFsSOj7bA7eP1KuPLcEAI8NjiR2hs9tuOr5Wh/40tIVQ36XAsCCm+5G77d9lT3r+vzQSsSIAESiJMANUOcoH43jJohcWa02DIBagauDBIgASsQeHLOXLz6zjtaKLnZ2bhr6s3o3avXn0KjZki8WtQMiTOjBTXD7wmUVVRg4tRb0NTSov34xKOOwrmnjeMyIQESsDgBaobEC0TNALABnPi6oUWGEoisXonG+2cgsvLnDCWQZNpud6z5W9wDrt49IfbtBbGH2hAugJifA7ituMNWgVCzDmJAgOC1YnxJ1sRG5qFPl6D97YWQa5v0Re12o3Dq3fDtsrs+e1qRAAmQQAIEqBkSgLWlodQMSQLMbHNqhsyuP7MnAasQaGxqwrW33oqyikotpCMOOQSXnXfun8KjZkiyYtQMSQLMbPNM1QwPPvEk5s2frxW/d6+euHPKFOTl5mb2YmD2JGADAtQMSRYpQzUDG8BJrhuaZw4B/kfW2FqLBXkQe3WPNYQH94NY3BOuHoUQcrIBl2jsZHq9hdrgkhpi9/+K3DWqF6MRdqEPvkH7+99Aro99QjXRR/D7UTjlTnhH7paoKceTAAmQQMIEqBkSRrZNA2oGY3k63Rs1g9MrzPxIwD4E3v/kE/zr8Sc6A77t+uux64idNkuAmsHYelIzGMvT6d4yUTN8/8OPuGnGjM7SXn7+eTj84IOdXmrmRwKOIEDNYGwZM0UzsAFs7LqhNwcTiJaXouGftyHy848OztKc1MSCXIi9e8HVr3hDM7iHdly0EPQDgnmNV6WqDO6gDMFnkYa0OeWxxKztb/0PoY+/g9zUqiseMTsHBZOnwztiV132NCIBEiCBRAhQMyRCK7Gx1AyJ8crE0dQMmVh15kwC1iUw9a678e2SJVqAu++yC6ZOvGazYKkZUlc7aobUsXWK50zUDF39N8kptWUeJOBEAtQMqauqkzUDG8CpWzf07DACSqgd9XfciI7vv+EdwKmqrSBA7F4IsW8xXAP7wtW/t3aHsHpUtOD1pGrWrfpV1v0GV54LYpD3/6Yd/h8mbHt5AUKfLYXS0q4rFLGgEAXX3wbv8J112dOIBEiABBIhQM2QCC2dY6kZdIJzvhk1g/NrzAxJwE4Eli5fjsnT7+gM+coLL8CYAw/s/J6aIQ3VpGZIA2R7TpFpmuHDTz/F/Y8+1lmsaZNuwM7Dh9uzeIyaBDKQADVDGoruQM3ABnAa1g2ncA6BpofvRdv8eVDa9O1CdA6JNGTi8cClNn/79oJ7h4GxpnBxj/QeEV32G1w5Lgh+NoDTUPFtTtH6/Hx0fPkjlPYOXaG4uvdE/sSp8A4bocueRiRAAiSQKAFqhkSJJTGemiEJeM4zpWZwXk2ZEQnYncAjzz6Lt97/QEujf98+uOvmmxEMBDrTomZIY4WpGdII2/pTZZJmaGtvx8RbbsG6klKtMMccfhguOuss6xeJEZIACWxGgJohjQvCIZqBDeA0rhlOZX8CoQXz0fzco4iWldg/GRtlIGQH4erTSzse2jVkIFx9e2k7heFJ4a7gaBhiaxVErwK4XTai5cxQW558H+FFK6B0RHQl6C7ug/x/TIFnKD/dqgsgjUiABBImQM2QMDJDDKgZDMFoayfUDLYuH4MnAUcSqKmrw7W33Irq2lotv9NOOAGnjz2xM1dqBnPKTs1gDncrzZpJmuE/r7yKOa+9puHv3q0b7rx5CooKC61UDsZCAiQQBwFqhjggpWCInTUDG8ApWBB06VwCUnUVmp96CKFFX0A9doFPmgmIIlzF3SEO6Av3joPh6tcbYnF3CMGA8XcF19fA5QtDSGGPOc30bD1d8+y3EV78KxCVdOXh7j8Q+VdNgmf7YbrsaUQCJEACiRKgZkiUmMHjqRkMBmofd9QM9qkVIyWBTCLw9gcf4uFnntFSDvj92i7gAf36at9TM5i8EqgZTC6AedNnimZYu75E2/3bHgppsC8++2wcfdgY88BzZhIgAd0EqBl0ozPG0IaagQ1gY0pPLxlEILz0O7S+/bJ2F7DS3pZBmVsrVTE/F2L/3nBvPxCuQf2gFOTFjoz2GXNcs7J+Ndx5IoQAO8BWqHzz/a8hvHQVICu6wvEM3h55V1wHz5ChuuxpRAIkQAJ6CFAz6KFmvA01g/FMreyRmsHK1WFsJJDZBG68YwaW/PijBuHQ0aPx94su7ARCzWCNtUHNYI06pCuKTNEM9z3yKD767DMN6y477YTbb7g+XYg5DwmQQAoIUDOkAKoOl3bRDGwA6yguTUgg/NMPaPvgbYS//xpSfS0g6duVSJLJExB8Xoi9e6I5LxveoYORPWIovL17QvAm2bhdtxKuPDeEoDEN5eQzzWAPsoymWa8i8uMa3RA8OwxH3mXXQG0E8yEBEiCBdBKgZkgn7W3PRc1gnVqkLBJqhpShpWMSIIHkCSxeuhQ333lXp6Obr/kH9th1187vqRmSZ2yUB2oGo0ha2E+GaIZvvv8et9z9z85C3HLtRIzaeWcLF4ahkQAJxEOAmiEeSukZY3XNwAZwetYBZ3EggWjJWnR8uxCRX5YjWlkBub4Gcn0dlIi+O0odiChtKUmyjLKWVijZQeSO3BG5uw1H1oih8PQsguB264hDgVC7HqIfELx67HVMSZOtElBCYaifzI2sWK+bknennZF3ydVwD9xOtw8akgAJkIBeAtQMeskZb0fNYDxTK3mkZrBSNRgLCZDAlgj8+4kn8d78+dpbu+w0HLffcMNmw6gZrLNuqBmsU4tURJIpmuHGO+7Akh+Xawj/dsgh+L/zzk0FTvokARIwgQA1gwnQtzKllTUDG8DWWSeMxIYE1GavVFMFqbwUUmUZpMpySLU1kOpqYw1h9VU9JlqWbZidfUJuCYdR0x5CWJIgAPB3K0Dubjshd+dhyBo5FJ5uBYBLjD+h9ha4lGYIbtn4u4Xjj4IjNxCQG1vR/O83Ef21VDcT3y67I/fCK+EeMFi3DxqSAAmQQDIEqBmSoWecLTWDcSyt6ImawYpVYUwkQAK/J1BeWYVrb70VDY2N2o8vPXc8jvzrXzeDRM1gjTVDzWCNOqQqikzQDO9+/DEeevIpDWF+Xh7unDIFxT17pAop/ZIACZhAgJrBBOhbmNLKmoENYGusEUbhFAKKou0CjqqN4I0N4ZoqrREs1W1oDDc1ANGoUzK2RB7VbW1o7AhDVjbdDysKAgLduyFvr12QvdMOyB65I1z5OXE1dJXy9XBnKxD83P1rhQJL1Q1oeeQdRH8r1x2Ob499kHveZXD3G6jbBw1JgARIwFAC1AyG4ozXGTVDvKTsOY6awZ51Y9QkkGkEXnv3XTzxnzla2sU9e+KuqTcjLydn6xioGUxZItQMpmBP26RO1wyNzc2YOPUWlFdWakzPO/00nHDkkWnjy4lIgARMIkDNYAp4K2sGNoBNWRKcNJMIKG2tkKorY03hinJIVeVaM1hrCtfXaq9KRwj4XfMyk/gkm6ukKChvaUXbVo7eFkURwV49kP+XUcgetj2CO20PV07WNqdV1v4KV74bYtCXbHi0N4CAVFKDlifmIbqmQrc3/z77I+ecS+Hu21+3DxqSAAmQQKoJUDOkljA1Q2r5WsE7NYMVqsAYSIAE4iFw3W23YfnPv2hDjzz0r7h0/Ph4zDrHUDMkhCvhwdQMCSOznYHTNcNDTz2Fdz/6WKvL8KE7YOZNN9muRgyYBEjAGALUDMZw3JoXq2sGNoBTW396J4E/EVCPZpDra7XjotWmsKw2hGuqN28KNzcBkkR6cRBQG79Vbe3a8c/belxuF4J9i1E4ei/kjBoBX/8+EH3eLZgoQPlquLJFCP4tvR9HUBxiKIHob2VoffYjRNdV6fbr3/9g5Jx1Idy9++n2QUMSIAESSDcBagZjiVMzGMvTit6oGaxYFcZEAiSwJQILFy/G7ffM6nzr8vPPw+EHH6wbFjWDbnRbNKRmMJanFb05WTO8/8kn+NfjT3Riv/HqCdh71CgrloExkQAJmECAmsFY6FbXDGwAG1tveiMBXQTk5iZIVRUbjo2uiDWG1Saxdpfwhl3CkbAu3043qm1vR0OoA+qnbeJ5vMEAckbsgPx9RiF3n93gzvvDUVvhEMRQDUS195vIvcHxTM4xughElq9D65z5kEprdNmrRoGDDkP2GefB3auPbh80JAESIAErEKBm0F8Fagb97OxiSc1gl0oxThIgAZXAcy+/jBdef0ODkRUM4rbrr8P2gwcbBoeaQT9Kagb97Oxi6VTN8OuqVbhpxky0trVppTj1+ONw5kkn2aUsjJMESMAkAtQM+sFbXTOwAay/trQkgZQRUELtsTuDKyu0I6OjZaWQ1WOj6+s6j42W21oAWU5ZDHZwrN75u/H45/jav5uyCvbohsKD9kXu7iMQ2G4AxIBfe1OproQ7GIXgFeyAICNiDH//G9pe+hRSeZ3ufANjjkLOqefA1bNYtw8akgAJkIAVCVAzxFcVaob4ONl9FDWD3SvI+Ekg8wjccvfd+Ob7JVriI4cNw63XXwe3y5USENQM8WGlZoiPk91HOVEzRCUJU2bMxLKfftLKs8euu+Dma66xe6kYPwmQgAkEqBnig24HzcAGcHy15CgSMJeAJEFqrIe88S5h9T7hyorYLuH6utgu4YY6KNGouXGmefb2aBRVrW3o0HlctsvjRs6OQ1Cw7yjk7b8HPIX5UNatgivfBTG45eOflXAE0aY2SC3tkMMRKBEJSiQKOSpB2fglyVDUL1mGL+iDJ+CH6HEBLhcEt6i9wu2CoO4w3vjqcUPweSB4PYDI5vPvl1LHwhVof+1zSFUNuldY8G/HIfvks+Dq3lO3DxqSAAmQgC0IUDNssUzUDLZYvUkHSc2QNEI6IAESSDOBtSUluGnGDNQ3NGozH3fEEbjgzDPSEwU1AzVDelaaJWdxomZ47Lnn8ca8eRrvgvw83Hb99RjQt68l+TMoEiABmxGgZrCtZmAD2Ga/awyXBDYSkFuatV3B0Q27hKWyEki1NZDVRrHWFK6B3N4OxKAo/1AAACAASURBVHk0sh3J1oVC2vHP0SR3Qvtyc1B48D7IGzUCAb8EV44bUkcY0cZWSK0h7c9SOApZ/Z9dewcitU3ae3J7WGsCxxrBUcjqGLUJHJG0sWoTuHthHrLzsiCqjV212as2et0uwKM2g92bXn1uCAFf7MvvgeDzxhrCG7/8G77P8ms/g5A5TeLQgmVof+t/kGti/yii58k65iRknXgaXEU99JjThgRIgARsTYCaAaBmsPUSjjt4aoa4UXEgCZCAhQjMX/A5Zj38cGdEV118Ef56wAGmREjNQM1gysIzYVKnaYaPFyzAvQ8/0klywsUX45AD9jeBLKckARLIFALUDPbQDGwAZ8pvJPN0PAGloyO2I7imKnafcEUZolXqLuE6bXewtlO4qRGQnLFLWD1iobK1DS3hMBI9/nlLi0EQBORs1x/Zg3tqd/9G6psRrW1CpKkV0Ta1CRyBFI1ClhObrU9ONrI8nvjXnyDEmr5qIzioNoS9EIJ+7Xt1V7KYmwVBbSjnBCBkB2OvOQGIQb9j7ywOfbQY7fO+hlzXHD/HP4xUm79Zx50CV2GRbh80JAESIAGnEKBmSK6S1AzJ8UulNTVDKunSNwmQQCoJPPrsc3jz/fe1KfJzc7WjoAf175/KKePyTc0QF6atDqJmSI5fKq2dpBlWr1unHf3c0NSkITv28MNx4VlnphIffZMACZDAnwhQMyS3KFKlGdgATq4utCYB6xKQZchNDZBqqiFVV2pN4WjZesh1tZAbG2J3CdfXQukIqzffWjePrUSmHvtc0dqKjqhk2dhFQUDv7GwEPW5DYxT8XohqEzg/G2JBduw1PxtCzoaGcG4w9n52wBFN4fZ3FyL04WLIja26OWafcjayjh4LsaBQtw8akgAJkIBjCVAzmF5aagZjSkDNYAxHeiEBEkg/gUgkgptmzMSPP/+sTT5q5Ejcct216Q+kqxmpGboilPL3qRmMQewkzXDzzDuxeNkyDcxOQ4fituuvgyeRjQjGIKUXEiABEticADWD6StC1QxsAJteBgZAAukjILe2xHYJ11ZrdwhLpeu1HcPqsdFSg3p0dC3klhZAtm5TdSMt9ehn9TjHZI9/TiV9r0tEr6ws+NWjnlP9iCJEtQFckAWxMBdiUS5c3fNizeE8tUEcaxirx1Db7Wl77XOE/rsESnO77tCzTz8PWUeeADEvX7cPGpIACZBAJhGgZkhvtakZjOFNzWAMR3ohARIwh8CKX3/VmsChjg4tgLFHH43x4041J5gEZqVmSACWAUOpGQyACMApmuGpuS/glbff1qD4fT6t+bvj9tsbA4leSIAESMBgAtQMBgPtwp2qGdgATi9zzkYC1iIQCWuNX7UhLFdXIVpZDqm8BNKGXcLq0dHqEdJKNGKpuNX9ypUtrWiORKBY+I7joMeD7sEAfC5zmq6C1xPbIaw2g4vyIPYqhFiYA1fehmOkC3O0O4mt/rTO/S86Pv8BSltId6g551yM4OHHQMzJ0+2DhiRAAiSQ0QSoGVJafmoGY/BSMxjDkV5IgATMI/DOhx9i9tPPdAYw8bLLMHrffcwLSM/M1Ax6qMVtQ80QN6ptDnSCZvjsq//hrgcf7MzzknPOxlFjxhgDiF5IgARIIB0EqBlSSlnVDGwApxQxnZOA3QgokBsbIdfVIKodHV0Baf3aWIO4qVHbKazdKdzeBsiyacmFteOf2xCKWvs+41yfF90CAXhE0TRWm03scWm7gF3d8iB2y4W7f3e4ehZqDWL1e7VhDMEaof4+itZnPkTH/36CElKPK9f35J5/OQKHHgkxO0efA1qRAAmQAAn8gQA1g5FLgprBGJrUDMZwpBcSIAFzCdz36KP46NPPtCC6d+um3Qfct7jY3KCSmp2aISl8fzCmZjCGpt01Q0l5uXbvb3VtrQbk0ANH4+8XXmgMHHohARIgAdMIUDMYiV7VDGwAG0mUvkjAgQSU9rbYjuC6Gu246GhZCaTK8thx0U2NsaOjmxqANDZjGzs6UNceQsTEJnQ8pe4W8CPf54PLKg3gPwQtBHzaMdGu4kK4+veMvao7hdVmsF9tBlujG9zy6LsIf/MLlIj+hn/exRMQOORwCMGseErHMSRAAiRAAjoIUDPogLbBhJpBP7vfW1IzGMORXkiABMwl0NjcjJtmzMDqteu0QPYaNQo3XT3B3KAMnp2aQT9Qagb97JykGW67ZxYWLV6spTRoQH/cdv31yMvhB96NWR30QgIkYCUC1Az6q6FqBjaA9fOjJQlkJAElEtEavrJ6j3BtDaTqSkTXr4VcVw2psSG2U1g9NrojBKToeObK1jY0h8OQU+TfqML2zAoix+uFeuG61R/B54HYPV9rArv799BeRbU5XJRvejO4+V9vILzkN0DSv+s87/KJCBw4BoI/YPVSMD4SIAEScAwBaob4S0nNED+rbY2kZjCGI72QAAmYT2Dx0mW4+c47OwMZd8LxOGPsWPMDS1EE1Azxg6VmiJ+VUzXD86+8grmvvd6Z3i3XXotRO480Bgy9kAAJkIDFCVAzxF8gVTOwARw/L44kARLYCgG5uSm2Q1hrClcjWrIOUlUF5A27g2W1MdzSDEhS0gzVXb8VLa1oT+OOY71B98nJRpbHo9fcNDvB64ZYFNsZ7B7UC65+PeDqWQBXYQ7gTvN9xoqC5lmvIvzjmqQ+UJB/1ST49z8Ygs9vGldOTAIkQAIkAFAzbHkVUDMY8NtBzWAARLogARKwEoGX3nwLz7z4YmdI1195Bfbbay8rhZjSWKgZqBlStsBsrBm+WLQIM+5/oBPN2aecgpOPPSZlqOiYBEiABOxAgJph65qBDWA7rGDGSAI2I6CE2rVdwFpDWG0MV1YgWrpeaxJru4fVr4Z6qJ/YSfRRd/7WtLcjksRu0ETn1DNe3fXbOzsbQY9bj7llbNSdwdrR0P16wDOkN1y9u0HsWQAx6AfE1O9sVsJRNN/7KiIrYsef6X3yJ94M/76jIXi8el3QjgRIgARIIAUEqBnU/51SMxixtKgZjKBIHyRAAlYjoDZ61IaP+vh8Pky+6u/YbWRm7vSjZqBmMOr3066a4btlyzDt3vvQ0dGhoVA/EKJ+MIQPCZAACZDA5gSoGTZpBjaA+dtBAiSQegKSFDseesMOYbURHFm3GnJNNbTdwU0N2vvqmf7o4l7fqrY2NHVY//hnr8uFXllB+N32bgD/fnGIBdlw9SnSdgW7B/SKHRNdlAshhU1uuaUd6nGO0V9KklqnBTfcDv9e+wEOqkdSQGhMAiRAAlYlQM1g1cokFBc1Q0K4OJgESIAEtkqgoqoKt9x1N0rKy7UxBXl5mDThKuw4ZAipUTM4Yg1QM8RXxhUrV2L6rHtR39ioGfQtLsbNE69Brx494nPAUSRAAiSQyQQyWDOwAZzJC5+5k4CJBNQjoeW6Wm2XsNoYjlaUQaoohVRf19kUlpuaACnaGaUkyyhrbUV7ZNPPTExhm1OrO3+7B4PwudJ8ZHI6gHhccPUo0O4Kdg/pHbszuE8RBL/xu2ul2ia0PPw2oivLksqs8KYZ8O2xLyCKSfmhMQmQAAmQQPoJUDOkn7lhM1IzGIaSjkiABDKXwIpfV2LarFloUP9+DKB3r1647frr0KOoKHOhbCVzagYbLwlqhq0Wr6qmBjfNmImyigptTH5uLiZPmIAdt+cHQWy84hk6CZCAyQQyRTOwAWzyQuP0JEACMQJKRwfkBvXY6JrYTuGaKkRL1sYaxI2N2i7hpupKVDc0ImzAXcKp5p7j9aIoGIDH4Q1HMTcIV/8e8Ow0EJ7BxbFGcMALCMYcDy2V16LlsfcQXR37i46uRxBQOPVu+Hbb07C4dMVBIxIgARIgAUMIUDMYgjHtTqgZ0o6cE5IACTiIwDffL9GawNENfxceMmgQZt12q4MyTE0q1Ayp4Zpqr9QMmxOecNMUrFy9Wvuh2+XSmr977LpLqstA/yRAAiSQUQScqhnYAM6oZcxkScBGBGQ5djT0xoZwbQ3WvzoHNb+sQDRq/R3ABX4/Cvw+uB3eAN64ooTsgLYT2LPTALgHF8PdpzuELF/SDdfomgq0Pv0BomurdC9eweVC4S3/hHeX3XX7oCEJkAAJkICFCVAzWLg4fw6NmsFW5WKwJEACFiLw3y++xD8feqgzop2HD8e0STdYKEIbhELNYIMibQqRmgGYPP0OLF2+vBPKPy69FAft9xdb1ZHBkgAJkIAtCThEM7ABbMvVx6BJIDMJ/HLjBFQt+ASSDRrAPYJB5Pq8EA3aCWuXigtBH9z9esAzvD/cQ/rA1bcIYlZAvXleVwqRn9ej9fn5kEqqddmrRoLfj8IpM+EdOUq3DxqSAAmQAAnYiwA1g/XrRc1g/RoxQhIgAesRePuDD/HwM890Brb37qNw44QJ1gvURhFRM1i/WJmqGW6fNQsLv13cWaCLzz4bRx82xvoFY4QkQAIk4FACdtQMbAA7dDEyLRJwIoG1981E2buvI9zSbPn0emdnI8vrgb62p+XT6zJA9RhotRHs3rEfPGojeEAPXY3gyNJVaH3xU0hltV3OubUBYnYOCiZPh3fErrp90JAESIAESMBeBKgZ7FMvagb71IqRkgAJWIPA3Ndex/OvvNIZzMH77YerL73EGsHZMApqBvsULZM0wz0PzcYnX3zRWZwzxo7FuBOOt0+xGCkJkAAJOJCALTWDoiiKA2vBlEiABBxIoGXJYqx68G40rvgRsoXvAVZ3/fbJzkbA43ZgFRJLSfB54OrbPXZH8NC+cA/oCSGgHg0dn5/w17+g7dUFkCrr4zPYwihXQSHyr78N3uE76/ZBQxIgARIgAXsRoGawV73UaKkZ7FczRkwCJGAegceeex5vzJvXGcCxRxyOC88807yAbDwzNYP9iud0zfDoc8/hzXnvdxbmuCOOwAVnnmG/QjFiEiABEnAYATtqBu4AdtgiZDok4HQCla/8B2ufewLtVRWWTdXrcqFXVhB+NxvAG4sk+L3aLmDvzoPh3r6PtjtY/UtbV0/ow2/RPu8byPX6d327uvdA/sRb4B02oqvp+D4JkAAJkICDCFAz2LOY1Az2rBujJgESSD+Bex9+BB8vWNA5sdoAVhvBfBInQM2QODMrWDhRM6iNX7UBvPH56wEH4KqLL7ICbsZAAiRAAiQAwG6agQ1gLlsSIAFbEZCaGrDuidkof/8tRJoaLRl70ONG92AQPpfLkvGZGZSQ7Yd7QC94d90O7u2K4SruttVGsNIWQuuzHyH83Uoo4ajusF3FfZD/j5vgHbqTbh80JAESIAESsB8Bagb71ez3EVMz2Lt+jJ4ESCA9BG67ZxYWLd50R+jkCVdhn913T8/kDpqFmsHexXSKZvjft99i2qx7O4ux16hRuOlq3vFt79XJ6EmABJxGwG6agQ1gp61A5kMCGUAgtOY3VMx7C9UfvYdQZTlkWbZU1jleL4qCAXhE0VJxWSkYMTcL7kG94NllMNzb9YarZwEE76Yd00oojPC3v6L9ra8gVTUkFbq73wDkT5gMz/bDkvJDYxIgARIgAfsRoGawX83+GDE1g/1ryAxIgARSS+C6227H8p9/7pzkvmm3Y/CAAamd1IHeqRnsX1Q7a4ZVa9fi75Nv7CzC8KFDMfOmTd/bvzrMgARIgAScQ8BOmoENYOesO2ZCAhlFINrUiNqP56Hy3dfR/NsviHZ0WCb/Ar8fBX4f3GwAd1kTsSAH7sHF8IwYAHffHhACHihtHYiW1qBjwQ+IrqsColKXfrY1wD14CPKvuB6eIUOT8kNjEiABEiABexKgZrBn3f4YNTWDM+rILEiABFJD4LLrb8C6kpJO53MfeRhZwWBqJnOwV2oGZxTXbpqhta0N4y66uBN+/7598eCMO5xRDGZBAiRAAg4lYBfNwAawQxcg0yKBTCCgSBIav/wU9Qu/QMP336C1dD2kcNj01LsHA8j1+eASBNNjsUsAYkE2XH26Q8zyQW5ug1TdCLm+Jenmr5q/Z4dhyLtsIjyDt7cLDsZJAiRAAiRgMAFqBoOBmuiOmsFE+JyaBEjA0gTOueJK1NXXd8b48uOPwefzWTpmKwZHzWDFquiLyQ6aoaOjAyedf0FngoUFBXj6gfv1JUwrEiABEiCBtBKwg2ZgAzitS4KTkQAJpIJAtK4GTd8uRP03C9G4dDHaykshRSKpmKpLn4IgoM/AQciSZSitLYCc3O7VLifkgC4JeIfvjNxLJsAzaEiXYzmABEiABEjA2QSoGZxd32Szo2ZIliDtSYAEzCYw9rzzEf7dh6Ifv3cWehQVmR2WLeenZrBl2dIWtBGaoaqmBudftemOX6/Xi1eeeDxtOXAiEiABEiABYwhYWTOwAWxMjemFBEjAAgQilRVoWrwQdV9/haYflyJUXantCFYUJW3RBQoKMeiUMxHIyoLcUA+5rgZSTTWkmirI9bVQTGpMpw2ABSfy7jwKeRf9He4Bgy0YHUMiARIgARIwgwA1gxnUrT8nNYP1a8QISYAEuiZwygUXoj0U6hx4z223YvtBg7o25IgtEqBm4MLYEoFkNcOvq1fj6pumdLoO+P148bFHCZsESIAESMDGBKyoGdgAtvGCYugkQAJbJhBtqEfLD9+jaflStPz2K9rX/IaOmhpEO0IpbQb7cvPQ+6jj0euUs+Dt0QtQlFjzt3w9omUlkCrLtaawVFcbawjXVkFuawcUmaVMIQHf7nsj9/zL4e43MIWz0DUJkAAJkIAdCVAz2LFqqYuZmiF1bOmZBEggvQQunXgtSsrLOyedOvEa7L7LLukNwmGzUTM4rKBJppOMZvh2yRJMvevuzgj6FhfjobvuTDIimpMACZAACViFgJU0AxvAVlkVjIMESCAlBOS2NoRK16H1t1/Q+P03aF7+A0IVZYi0t0GRjWm8egIBBHv3Q7e/HICeJ4yDt2fxVnORW5ohVZTFGsJlJZAb6iDVqw3hDbuEmxqAaDQlLDLVqX/v/ZEz/lK4+/bPVATMmwRIgARIIA4C1AxxQHL4EGoGhxeY6ZFAhhGYPP0OLF2+vDPrCZdcjEP23z/DKKQmXWqG1HC1k1e9mmH+559j1uyHO1PdefhwTJt0g51SZ6wkQAIkQAIJEDBbM7ABnECxOJQESMD+BKSWZoRK16N19W9oXr4MrT//iEhDPaJqY7a9Tbs7WI6jMez2+eDLL4SvuDdyh41A7k47I2fU3nDn5ScESYmEIVVXQSoviTWFa6q1o6LlWvXo6CpItVVQOjoS8snBmxPw738wcs66EO7e/YiGBEiABEiABOImQM0QNyrHDKRmcEwpmQgJkMAGAvc8NBuffPFFJ4/zTz8dxx/5N/IxmAA1g8FAbeBOj2Z4/d338Ph//tOZ3cH77YerL73EBtkyRBIgARIgAaMIpFszsAFsVOXohwRIwJYE1AZspLYGofJShNavRev6tVpDOFJbDUWWIHi8ED0e7VXweCCqr14vvMEs+Hv0RHDgdgjsMAyurGzD8teOiS4vRaRsfWyXcGM95Pq6TbuEW5oBWTJsPqc7Chw0Bjmnnw9XcR+np8r8SIAESIAEUkiAmiGFcC3imprBIoVgGCRAAoYSeGruC3jl7bc7fZ50zDE459RTDJ2DzjYnQM3g/BWRqGZ4+oUX8fJbb3WCGXv00Rg/7lTng2KGJEACJEAC2ySQas3ABjAXIAmQAAn8gYAiRSE1NkJqbYH6Z0F0QfT5IHh9EP1+iD4/IIpp46aoO5OrKhEtV4+NXq/dIazuEpZq1WOjqyHX1UCJRNIWj90mChx6JHLGjYdrG0dz2y0nxksCJEACJGANAtQM1qiDUVFQMxhFkn5IgASsRuCNefPw2HPPd4Y15qADceUFF1gtTEfHQ83grPImohnuf+wxfPjfTzsBXHDmGTjuiCOcBYTZkAAJkAAJGEbASM3ABrBhZaEjEiABEkgTAUmCVFej7RLWjo2uLIvtEN7QFJbVpnB7GxDHUdZpitjUaYJ/Ow7ZJ58FV/eepsbByUmABEiABEgg7QSoGRJCTs2QEC4OJgESsBmBefM/wYNPPNEZ9d6jRuGKCy9AXk6OzTJhuCkhQM2QENZ4NENjczMeePQxLFy8uNP3ZeedhyMOOTihuTiYBEiABEiABPQSYANYLznakQAJkICFCMjNTZAqy2MN4fISyHW1kBpqIdXUQK6tgtTYAESjFoo4faFkHXMSsk48Da6iHumblDORAAmQAAmQgEUJUDNsvTDUDBZdtAyLBEjAMAL//eIL/POh2Z3+dtx+e1x5wfno14fX5RgG2UGOqBn0a4b1paW4/7HHseLXXzud/OPSS3DQfvs5aIUwFRIgARIgAasTYAPY6hVifCRAAiSgg4DS0QFJbfxu3CVcUxVrCtepDWH16OgqqGMy4ck6cRyyjjsVrsKiTEiXOZIACZAACZBAQgSoGTbhomZIaOlwMAmQgE0JfPXNN5h+732d0ffu2VPbCTxixx1tmhHDThcBaob4NMMPK1ZoO3/LKis7DSZd9Xfsu8ce6SoV5yEBEiABEiABjQAbwFwIJEACJJAhBNQGcLSyDFJZiXafcOzY6LpYQ7i2GnJLMyBJjqORfcpZyDr6JIgFhY7LjQmRAAmQAAmQQCoIUDNQM6RiXdEnCZCAdQgsXroU02bdi3AkogWVFQxqdwL/Za89rRMkI7EFAWqGzTXDl4u+hnrnb2tbm1Y/r8eDyROuwqidd7ZFPRkkCZAACZCAswiwAeysejIbEiABEoibgNLagmh1ZWyXcHkp5Joq7R5hbadwbWzHsLLhHwTidmrBgTmnn4fgkSdAzMu3YHQMiQRIgARIgASsT4Cawfo1YoQkQAIkkCiBH3/+WTsOurqmptN03AnH44yxYxN1xfEk0EkgkzXD86+8grmvvd7JontREdRjn3caOpQrhARIgARIgARMIcAGsCnYOSkJkAAJWJBAJAKptia2S7i8FJL6WlcLuV5tCNdou4SV9jZAli0Y/NZDyjnnYgQPPwZiTp6t4mawJEACJEACJGBZAtQMli0NAyMBEiCBRAisXL0a9zw0G+vLyjrN9ho1CueeNg59i4sTccWxJLBlAhmgGUrKy/HknLlYtHhxJ4N+vXvj6ksvwZBBg7gySIAESIAESMA0AmwAm4aeE5MACZCA9QnIjfWQKisgVZRpx0ZrR0WrO4TVncLqnxsboESjlk4k9+KrEDjkCIjBLEvHyeBIgARIgARIwM4EqBnsXD3GTgIkkMkEKqqq8NTcF/DFokWdGLp364bx48Zh9L77ZDIa5p4iAk7SDJ8vWYan5s5FdW1tJ6399toL48edil49eqSIIN2SAAmQAAmQQHwE2ACOjxNHkQAJkAAJANoOYEk9KrqyPHZ0dHUlZHV3cF3NhqOjq6F0dKgjLcMrf+JU+PcdDcHjsUxMDIQESIAESIAEnE6AmsHpFWZ+JEACTiPw0ptv4ZkXX9wsrbFHH601sviQQCoJ2FUzvFBShVfefXczNGefcgpOPvaYVOKibxIgARIgARKImwAbwHGj4kASIAESIIE/EZAl7ZhodYew2hRW7xJWj4tWj42W6zY0hluaAUkyBZ6YnYOCG26Hd+RugCCYEgMnJQES+P/27uy7qirPA/gPE8hlShjUMMhkgAiIJLRDdQlagCN0rbLK6lVq1YP11K/9J/nQD7qWVdrVDbalrUvFVa1lEQZBw1CATAnIEKYkBGKtc264IQTwdkju+Dlr3XVvknvO/u3PPg+H9WXvTYAAAQIR4ZnBbUCAAIGSF9i2c1e88dabcfDwd7laV69cGa+/+kosmj+/5OtXYIUIlPgzw/Gp0+LdplWx/eDhHPiiBfPj9d+8EqsfWVkhg6AbBAgQIFAJAgLgShhFfSBAgEAJCfRfOB/XTnZkA+GOY9F/6uTgDOFkpvDZ0/FDX19BKp7wcEs0/Nu/R+3CpoK0pxECBAgQIEAgfwHPDPlb+SYBAgQKJdB14UK6pO2Hn3yaa3JafX0aAm9Yu7ZQZWiHwBCBUnlm+MuEKfGHKffF+WuDq5498/RT6ZLpDVOnGjUCBAgQIFBSAgLgkhoOxRAgQKDyBJIloZO9g9NlozuzM4Vzewmfyc4U7u++HNHfP6qdv6d+Wkz5199l9/+tbxjVa7sYAQIECBAgMPoCnhlG39QVCRAgMFKBzR98kO4N3JNu8ZM9fvHCC2kQXFtTM9LLOo/AqAgU+pnhWoyLP2Smx4d19bn6M3V16RLpm559dlT65CIECBAgQGC0BQTAoy3qegQIECDwowLJLOB0hnASBifLR586mV0yOvl9EgqfPxdx9eqPXud2X0jC38yTP4spL78WNY2zR3wdJxIgQIAAAQLFFfDMUFx/rRMgUN0C3+7bl4bAu9vbcxArly2L37/6Six58MHqxtH7khMYq2eGQzV1afjbXpvJ9XlFc3Ma/j60ZEnJOSiIAAECBAhcFxAAuxcIECBAoOgC/ZcupktFXz15PK51nMguIZ3uJZzsI5ydJZz8D998jprZcyPz05/FxHXPRe3c+TGutjaf03yHAAECBAgQKAMBzwxlMEhKJECgogT6+vrSEPhP77+f69fkSZPSEPj5desqqq86U1kCo/HM8NmEqfF2Znp0j7snh/Pz556N37/6aowfP76ywPSGAAECBCpOQABccUOqQwQIECh/gWSP4HRG8I2zhE+fiv4zyQzh79P35B9z0X8t19ma+xqjdu68yPxkbdT99OmomTYjYty48sfQAwIECBAgQOC2Ap4Z3BwECBAojMBHn22NN956M86e68o1uPGZDfHayy/b+7QwQ6CVuxT4/zwzXBhXE3/KTItPJgzu6zt9YC/s9fbCvsuRcDoBAgQIFEpAAFwoae0QIECAwF0J9HedS2cGX032Ee44kV0m+tpgAJzM9h3ftDRqFyyKcZmJd9WWkwkQIECAAIHyFfDMUL5jp3ICBEpb4PDRo/HGkMWXRAAADGlJREFUm2/GV9t35Aqd3dgYL218MTZu2FDaxauOwC0EbvXM8OGRE7HlaEd0dg+uQvboypXx+m9fiwUPPMCRAAECBAiUjYAAuGyGSqEECBAgQIAAAQIECBAgQIAAAQIEiivwH2+/HW+9+59Dili1Ynm89OKL8WhLS3GL0zqBEQp8tX17vPvee7Fj954hV/jNS7+I3/361yO8qtMIECBAgEDxBATAxbPXMgECBAgQIECAAAECBAgQIECAAIGyE/hi27b44+bNsad975Dan3nqqTQIXjDPTMmyG9QqLfjwkaNp8Pvhp58OEVjevDR+tWlTPLF6dZXK6DYBAgQIlLuAALjcR1D9BAgQIECAAAECBAgQIECAAAECBIog8M6WLfHHzVviXNfg3sATM5k0BE6Whp400fY8RRgWTeYhcLm7O97d8l4a/nb39OTOmNbQEL/atDF+uXFjHlfxFQIECBAgULoCAuDSHRuVESBAgAABAgQIECBAgAABAgQIEChpgROdJ+OdzZvjvY8+GlLn/AfmpkHws08/XdL1K676BD745JM0+P3u6LEhnX9x/fr45aZNMbvx/upD0WMCBAgQqDgBAXDFDakOESBAgAABAgQIECBAgAABAgQIECiswLadO9PZwDt27x7S8D+tWpUGwS0PryhsQVojcJPA9q93p8Hv33bsGPKXVStWpLN+Vz/yCDMCBAgQIFAxAgLgihlKHSFAgAABAgQIECBAgAABAgQIECBQXIH//vMH6f7Ap06fHlLIC8nsyo0vxpxZs4pboNarTuB4R0e8s+W9+J+bZqnfN3Nmus/vvzz3bNWZ6DABAgQIVL6AALjyx1gPCRAgQIAAAQIECBAgQIAAAQIECBRM4PszZ9IQ+L/e//OQNuunTEn3Bk5mBI8fP75g9WioOgX6+vrSGb/JXr/nL14cgvDz559Lw997Z8yoThy9JkCAAIGKFxAAV/wQ6yABAgQIECBAgAABAgQIECBAgACBwgvs3LMnXRb65iV3mxYujA1PrY31a9bE5EmTCl+YFita4NLly/HR1q3xv59+FgcOHRrS12RJ8mS550eWL69oA50jQIAAAQICYPcAAQIECBAgQIAAAQIECBAgQIAAAQJjJvD+xx+nM4KPd3QOaeP+e++N9WvXpEHw7MbGMWvfhatD4ERnZxr8fvTZ1jj5/fdDOj1nVmM64/f5deuqA0MvCRAgQKDqBQTAVX8LACBAgAABAgQIECBAgAABAgQIECAwtgJd58+ns4GTIPjmI5PJpCFw8mpe3DS2hbh6xQm07z+QDX63bo2enp5h/UuC32TWb0N9fcX1XYcIECBAgMDtBATA7g0CBAgQIECAAAECBAgQIECAAAECBAoicPC77+Ljzz+Pj7d+Hue6uoa1ueaJJ9Ig+LHWloLUo5HyFfhr2/Y09N36xRfDOjGtoSHWrXky1j35ZCyaP798O6lyAgQIECAwQgEB8AjhnEaAAAECBAgQIECAAAECBAgQIECAwMgEkvA3CYGTMDgJhW8+kj1a01nBa9fEuHHjRtaIsypO4IcffkiXeE6C32SP6ZuPJOxNQt8k/E1CYAcBAgQIEKhWAQFwtY68fhMgQIAAAQIECBAgQIAAAQIECBAoAYFsELw12nZ9PayahfPm5fYJtoRvCQxWkUpIlhC/vr/voSNHhlXRuvLhWPfkmjT4dRAgQIAAAQIRAmB3AQECBAgQIECAAAECBAgQIECAAAECRRdIAuAkCE4C4ZuPGdOm5YLgeXPnFr1WBRRG4MixY7ng98y5c8MazS7zvCaSANhBgAABAgQIDAoIgN0NBAgQIECAAAECBAgQIECAAAECBAiUjMCd9gmuramJtf/8k3i8tTUeX706JowfXzJ1K2R0BK709cWX27bFl21t8dlf/i+uXrs25ML29x0dZ1chQIAAgcoWEABX9vjqHQECBAgQIECAAAECBAgQIECAAIGyFPixfYLvmzkzDYEfX90aq1euLMs+KnpQYNuuXfHltrY0/D11+vQwGvv7ulsIECBAgED+AgLg/K18kwABAgQIECBAgAABAgQIECBAgACBIgjcaZ/gpJxkr+DsrODWaF68uAgVanIkAu3792dD37a2uNXevsk17e87ElnnECBAgEC1CwiAq/0O0H8CBAgQIECAAAECBAgQIECAAAECZSKQBIZ/3b49ff390OFbVr186dI0CH68dXXMmzunTHpWPWUeOXY8vmzblga/e/buvWXHH1y4IB5raUlfAv3quTf0lAABAgRGT0AAPHqWrkSAAAECBAgQIECAAAECBAgQIECAQIEEvv7m21wYfOTYsVu2+mjLqjQITgLhmdOnF6gyzdwscPrs2YGZvtviq+07bgk0b+7cXOj78LKHIBIgQIAAAQJ3ISAAvgs8pxIgQIAAAQIECBAgQIAAAQIECBAgUHyBtl27smFw2/boOHlyWEGZTCZdIvqR5cti8aJF0bRwYfGLrvAKDhw6FPsPHoyde75Jl3ju6ekZ1uNZ998fj7VmZ/q22se5wu8I3SNAgACBQgoIgAuprS0CBAgQIECAAAECBAgQIECAAAECBMZMoL+/P75Kl4jekQbCp8+cuWVbM2fMiCWLFqVh8NKmByNZNrqurm7M6qr0C/f29qbLOe898Pc09N138OAd7bPLO6+KR1ta4p577ql0Hv0jQIAAAQIFFxAAF5xcgwQIECBAgAABAgQIECBAgAABAgQIjLVA75Ur2TC4Lbtn8PkLF27bZG1tbRoGJ6HwsqVL0kA4CYkdtxZIgvUk8P1m77407E1C36tXr96Wq37q1Ozyzq0taehbN2ECWgIECBAgQGAMBQTAY4jr0gQIECBAgAABAgQIECBAgAABAgQIFF/g4qVLsWP37vh2//5oT18HIpktfKdjduP90bx4cRoGJ68F8+YVvyNFquDwkSNp4Ju8Er8TncOX2b6xtGRWb/PiptTvocWLY9WKFTFl8uQiVa9ZAgQIECBQfQIC4Oobcz0mQIAAAQIECBAgQIAAAQIECBAgUNUCXefPD4SZBwYC4f3Rd4cZrAlWMmt19qxZMWdWY8xpTN4HPs+aFdMbGsre82xXVxzv6IjjHZ3Z987s5xMdHZHMpr7TMb62Ng17s6+mNDBvqK8vexMdIECAAAEC5SogAC7XkVM3AQIECBAgQIAAAQIECBAgQIAAAQKjInDlypXY3d4eu9uTZY33RvuBA5Hsa5vvMXHixJjT2DgQCg8Gw0lQXD91Sr6XGfPvnb9wcSDYvSHoTcPezuju7s67/WS/5Oampli2dGmsaE5ezTHBss55+/kiAQIECBAYawEB8FgLuz4BAgQIECBAgAABAgQIECBAgAABAmUn8O2+fblQeE97e1y6fHlEfUiWPk5mC0+dMiUmZuoiU5eJiZlMZDLJe93Ae2bg9zf8nPy9bvDn7p6e6Onpie7e3uz79Z97eqOn96afr/89/X1vXLh4MZ3VmyyFPZJj8qRJsby5ORf2PrRkyUgu4xwCBAgQIECgQAIC4AJBa4YAAQIECBAgQIAAAQIECBAgQIAAgfIVOH3mbDp79kRnskRyZ5wYWCI5mT2bzCAu9yOZwZudxdwYs9MlrpP37HLXM2dML/fuqZ8AAQIECFSVgAC4qoZbZwkQIECAAAECBAgQIECAAAECBAgQGG2BcgmHhbyjPfKuR4AAAQIESlNAAFya46IqAgQIECBAgAABAgQIECBAgAABAgQqQOB6ONzT0xvdvdllnId9Tn43sFxz+vfe3sElngeWfE6XjL5hSehM7vONy0oPLBldlywxPfSzmbwVcDPpAgECBAgQyFNAAJwnlK8RIECAAAECBAgQIECAAAECBAgQIECAAAECBAgQIECg1AUEwKU+QuojQIAAAQIECBAgQIAAAQIECBAgQIAAAQIECBAgQIBAngIC4DyhfI0AAQIECBAgQIAAAQIECBAgQIAAAQIECBAgQIAAAQKlLiAALvURUh8BAgQIECBAgAABAgQIECBAgAABAgQIECBAgAABAgTyFBAA5wnlawQIECBAgAABAgQIECBAgAABAgQIECBAgAABAgQIECh1AQFwqY+Q+ggQIECAAAECBAgQIECAAAECBAgQIECAAAECBAgQIJCngAA4TyhfI0CAAAECBAgQIECAAAECBAgQIECAAAECBAgQIECAQKkLCIBLfYTUR4AAAQIECBAgQIAAAQIECBAgQIAAAQIECBAgQIAAgTwF/gE2ho7CRHTZJ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1788530" cy="178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8777">
            <a:off x="9773841" y="4339748"/>
            <a:ext cx="1843735" cy="184373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00" y="558800"/>
            <a:ext cx="1612880" cy="161288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98940" y="5895169"/>
            <a:ext cx="2138224" cy="376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222222"/>
                </a:solidFill>
                <a:latin typeface="KG Lavender Lime" panose="02000000000000000000" pitchFamily="2" charset="0"/>
              </a:rPr>
              <a:t>- Helen </a:t>
            </a:r>
            <a:r>
              <a:rPr lang="en-US" dirty="0">
                <a:solidFill>
                  <a:srgbClr val="222222"/>
                </a:solidFill>
                <a:latin typeface="KG Lavender Lime" panose="02000000000000000000" pitchFamily="2" charset="0"/>
              </a:rPr>
              <a:t>Hayes</a:t>
            </a:r>
            <a:endParaRPr lang="en-US" dirty="0">
              <a:latin typeface="KG Lavender Lime" panose="02000000000000000000" pitchFamily="2" charset="0"/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657938" y="6271490"/>
            <a:ext cx="2572333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2034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KG God Gave Me You</vt:lpstr>
      <vt:lpstr>KG Keep Your Head Up</vt:lpstr>
      <vt:lpstr>KG Lavender Lime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 Martin</dc:creator>
  <cp:lastModifiedBy>Natalia Martin</cp:lastModifiedBy>
  <cp:revision>3</cp:revision>
  <dcterms:created xsi:type="dcterms:W3CDTF">2020-06-18T09:53:04Z</dcterms:created>
  <dcterms:modified xsi:type="dcterms:W3CDTF">2020-06-18T10:07:21Z</dcterms:modified>
</cp:coreProperties>
</file>