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DB9-0E85-4E9E-A456-A90F5EA738BA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9000-007C-4466-BFB5-8C6E5A6F96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DB9-0E85-4E9E-A456-A90F5EA738BA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9000-007C-4466-BFB5-8C6E5A6F96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DB9-0E85-4E9E-A456-A90F5EA738BA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9000-007C-4466-BFB5-8C6E5A6F96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DB9-0E85-4E9E-A456-A90F5EA738BA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9000-007C-4466-BFB5-8C6E5A6F96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DB9-0E85-4E9E-A456-A90F5EA738BA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9000-007C-4466-BFB5-8C6E5A6F96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DB9-0E85-4E9E-A456-A90F5EA738BA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9000-007C-4466-BFB5-8C6E5A6F96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DB9-0E85-4E9E-A456-A90F5EA738BA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9000-007C-4466-BFB5-8C6E5A6F96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DB9-0E85-4E9E-A456-A90F5EA738BA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9000-007C-4466-BFB5-8C6E5A6F96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DB9-0E85-4E9E-A456-A90F5EA738BA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9000-007C-4466-BFB5-8C6E5A6F96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DB9-0E85-4E9E-A456-A90F5EA738BA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9000-007C-4466-BFB5-8C6E5A6F96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DB9-0E85-4E9E-A456-A90F5EA738BA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9000-007C-4466-BFB5-8C6E5A6F96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E1DB9-0E85-4E9E-A456-A90F5EA738BA}" type="datetimeFigureOut">
              <a:rPr lang="es-ES" smtClean="0"/>
              <a:pPr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E9000-007C-4466-BFB5-8C6E5A6F96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589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4338"/>
            <a:ext cx="9144000" cy="7072338"/>
          </a:xfrm>
          <a:prstGeom prst="rect">
            <a:avLst/>
          </a:prstGeom>
        </p:spPr>
      </p:pic>
      <p:pic>
        <p:nvPicPr>
          <p:cNvPr id="36" name="35 Imagen" descr="nina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0" y="4500570"/>
            <a:ext cx="937897" cy="937897"/>
          </a:xfrm>
          <a:prstGeom prst="rect">
            <a:avLst/>
          </a:prstGeom>
        </p:spPr>
      </p:pic>
      <p:pic>
        <p:nvPicPr>
          <p:cNvPr id="33" name="32 Imagen" descr="ni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2428868"/>
            <a:ext cx="937897" cy="937897"/>
          </a:xfrm>
          <a:prstGeom prst="rect">
            <a:avLst/>
          </a:prstGeom>
        </p:spPr>
      </p:pic>
      <p:pic>
        <p:nvPicPr>
          <p:cNvPr id="32" name="31 Imagen" descr="ni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058" y="4500570"/>
            <a:ext cx="937897" cy="937897"/>
          </a:xfrm>
          <a:prstGeom prst="rect">
            <a:avLst/>
          </a:prstGeom>
        </p:spPr>
      </p:pic>
      <p:pic>
        <p:nvPicPr>
          <p:cNvPr id="31" name="30 Imagen" descr="chico (2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472" y="4429132"/>
            <a:ext cx="1009335" cy="1009335"/>
          </a:xfrm>
          <a:prstGeom prst="rect">
            <a:avLst/>
          </a:prstGeom>
        </p:spPr>
      </p:pic>
      <p:pic>
        <p:nvPicPr>
          <p:cNvPr id="26" name="25 Imagen" descr="chic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14546" y="2357430"/>
            <a:ext cx="937897" cy="1071570"/>
          </a:xfrm>
          <a:prstGeom prst="rect">
            <a:avLst/>
          </a:prstGeom>
        </p:spPr>
      </p:pic>
      <p:pic>
        <p:nvPicPr>
          <p:cNvPr id="30" name="29 Imagen" descr="chico (2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9058" y="2428868"/>
            <a:ext cx="1009335" cy="1009335"/>
          </a:xfrm>
          <a:prstGeom prst="rect">
            <a:avLst/>
          </a:prstGeom>
        </p:spPr>
      </p:pic>
      <p:pic>
        <p:nvPicPr>
          <p:cNvPr id="29" name="28 Imagen" descr="persona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14546" y="4572008"/>
            <a:ext cx="937897" cy="937897"/>
          </a:xfrm>
          <a:prstGeom prst="rect">
            <a:avLst/>
          </a:prstGeom>
        </p:spPr>
      </p:pic>
      <p:pic>
        <p:nvPicPr>
          <p:cNvPr id="28" name="27 Imagen" descr="persona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472" y="2428868"/>
            <a:ext cx="937897" cy="937897"/>
          </a:xfrm>
          <a:prstGeom prst="rect">
            <a:avLst/>
          </a:prstGeom>
        </p:spPr>
      </p:pic>
      <p:grpSp>
        <p:nvGrpSpPr>
          <p:cNvPr id="12" name="11 Grupo"/>
          <p:cNvGrpSpPr/>
          <p:nvPr/>
        </p:nvGrpSpPr>
        <p:grpSpPr>
          <a:xfrm>
            <a:off x="500034" y="2071678"/>
            <a:ext cx="8001056" cy="1500198"/>
            <a:chOff x="500034" y="714356"/>
            <a:chExt cx="8001056" cy="1500198"/>
          </a:xfrm>
        </p:grpSpPr>
        <p:sp>
          <p:nvSpPr>
            <p:cNvPr id="5" name="4 Marco"/>
            <p:cNvSpPr/>
            <p:nvPr/>
          </p:nvSpPr>
          <p:spPr>
            <a:xfrm>
              <a:off x="500034" y="714356"/>
              <a:ext cx="1143008" cy="1500198"/>
            </a:xfrm>
            <a:prstGeom prst="fram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7" name="6 Marco"/>
            <p:cNvSpPr/>
            <p:nvPr/>
          </p:nvSpPr>
          <p:spPr>
            <a:xfrm>
              <a:off x="2143108" y="714356"/>
              <a:ext cx="1143008" cy="1500198"/>
            </a:xfrm>
            <a:prstGeom prst="fram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8" name="7 Marco"/>
            <p:cNvSpPr/>
            <p:nvPr/>
          </p:nvSpPr>
          <p:spPr>
            <a:xfrm>
              <a:off x="3857620" y="714356"/>
              <a:ext cx="1143008" cy="1500198"/>
            </a:xfrm>
            <a:prstGeom prst="fram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0" name="9 Marco"/>
            <p:cNvSpPr/>
            <p:nvPr/>
          </p:nvSpPr>
          <p:spPr>
            <a:xfrm>
              <a:off x="5572132" y="714356"/>
              <a:ext cx="1143008" cy="1500198"/>
            </a:xfrm>
            <a:prstGeom prst="fram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1" name="10 Marco"/>
            <p:cNvSpPr/>
            <p:nvPr/>
          </p:nvSpPr>
          <p:spPr>
            <a:xfrm>
              <a:off x="7358082" y="714356"/>
              <a:ext cx="1143008" cy="1500198"/>
            </a:xfrm>
            <a:prstGeom prst="fram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500034" y="4143380"/>
            <a:ext cx="8001056" cy="1500198"/>
            <a:chOff x="500034" y="714356"/>
            <a:chExt cx="8001056" cy="1500198"/>
          </a:xfrm>
        </p:grpSpPr>
        <p:sp>
          <p:nvSpPr>
            <p:cNvPr id="14" name="13 Marco"/>
            <p:cNvSpPr/>
            <p:nvPr/>
          </p:nvSpPr>
          <p:spPr>
            <a:xfrm>
              <a:off x="500034" y="714356"/>
              <a:ext cx="1143008" cy="1500198"/>
            </a:xfrm>
            <a:prstGeom prst="fram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5" name="14 Marco"/>
            <p:cNvSpPr/>
            <p:nvPr/>
          </p:nvSpPr>
          <p:spPr>
            <a:xfrm>
              <a:off x="2143108" y="714356"/>
              <a:ext cx="1143008" cy="1500198"/>
            </a:xfrm>
            <a:prstGeom prst="fram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6" name="15 Marco"/>
            <p:cNvSpPr/>
            <p:nvPr/>
          </p:nvSpPr>
          <p:spPr>
            <a:xfrm>
              <a:off x="3857620" y="714356"/>
              <a:ext cx="1143008" cy="1500198"/>
            </a:xfrm>
            <a:prstGeom prst="fram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7" name="16 Marco"/>
            <p:cNvSpPr/>
            <p:nvPr/>
          </p:nvSpPr>
          <p:spPr>
            <a:xfrm>
              <a:off x="5572132" y="714356"/>
              <a:ext cx="1143008" cy="1500198"/>
            </a:xfrm>
            <a:prstGeom prst="fram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8" name="17 Marco"/>
            <p:cNvSpPr/>
            <p:nvPr/>
          </p:nvSpPr>
          <p:spPr>
            <a:xfrm>
              <a:off x="7358082" y="714356"/>
              <a:ext cx="1143008" cy="1500198"/>
            </a:xfrm>
            <a:prstGeom prst="fram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sp>
        <p:nvSpPr>
          <p:cNvPr id="22" name="21 Marco"/>
          <p:cNvSpPr/>
          <p:nvPr/>
        </p:nvSpPr>
        <p:spPr>
          <a:xfrm>
            <a:off x="3857620" y="0"/>
            <a:ext cx="1143008" cy="1500198"/>
          </a:xfrm>
          <a:prstGeom prst="frame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25" name="24 Imagen" descr="chic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9058" y="285728"/>
            <a:ext cx="937897" cy="1071570"/>
          </a:xfrm>
          <a:prstGeom prst="rect">
            <a:avLst/>
          </a:prstGeom>
        </p:spPr>
      </p:pic>
      <p:pic>
        <p:nvPicPr>
          <p:cNvPr id="27" name="26 Imagen" descr="chic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43570" y="4429132"/>
            <a:ext cx="937897" cy="1071570"/>
          </a:xfrm>
          <a:prstGeom prst="rect">
            <a:avLst/>
          </a:prstGeom>
        </p:spPr>
      </p:pic>
      <p:pic>
        <p:nvPicPr>
          <p:cNvPr id="35" name="34 Imagen" descr="nina(1)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15008" y="2357430"/>
            <a:ext cx="857257" cy="1009335"/>
          </a:xfrm>
          <a:prstGeom prst="rect">
            <a:avLst/>
          </a:prstGeom>
        </p:spPr>
      </p:pic>
      <p:sp>
        <p:nvSpPr>
          <p:cNvPr id="37" name="36 Cinta hacia arriba"/>
          <p:cNvSpPr/>
          <p:nvPr/>
        </p:nvSpPr>
        <p:spPr>
          <a:xfrm>
            <a:off x="1714480" y="6215082"/>
            <a:ext cx="5786478" cy="42862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atin typeface="Arial Rounded MT Bold" pitchFamily="34" charset="0"/>
              </a:rPr>
              <a:t>CEIP. LOS LLANOS</a:t>
            </a:r>
            <a:endParaRPr lang="es-ES" sz="2000" dirty="0">
              <a:latin typeface="Arial Rounded MT Bold" pitchFamily="34" charset="0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-1357354" y="428604"/>
            <a:ext cx="11715832" cy="8518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s-ES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CLASE             19/20</a:t>
            </a:r>
            <a:endParaRPr lang="es-ES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43" name="42 Grupo"/>
          <p:cNvGrpSpPr/>
          <p:nvPr/>
        </p:nvGrpSpPr>
        <p:grpSpPr>
          <a:xfrm>
            <a:off x="1643042" y="500042"/>
            <a:ext cx="1295087" cy="1295087"/>
            <a:chOff x="1643042" y="500042"/>
            <a:chExt cx="1295087" cy="1295087"/>
          </a:xfrm>
        </p:grpSpPr>
        <p:pic>
          <p:nvPicPr>
            <p:cNvPr id="39" name="38 Imagen" descr="angel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43042" y="500042"/>
              <a:ext cx="1295087" cy="1295087"/>
            </a:xfrm>
            <a:prstGeom prst="rect">
              <a:avLst/>
            </a:prstGeom>
          </p:spPr>
        </p:pic>
        <p:pic>
          <p:nvPicPr>
            <p:cNvPr id="41" name="40 Imagen" descr="unicornio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71670" y="928670"/>
              <a:ext cx="366393" cy="366393"/>
            </a:xfrm>
            <a:prstGeom prst="rect">
              <a:avLst/>
            </a:prstGeom>
          </p:spPr>
        </p:pic>
      </p:grpSp>
      <p:grpSp>
        <p:nvGrpSpPr>
          <p:cNvPr id="44" name="43 Grupo"/>
          <p:cNvGrpSpPr/>
          <p:nvPr/>
        </p:nvGrpSpPr>
        <p:grpSpPr>
          <a:xfrm>
            <a:off x="5857884" y="571480"/>
            <a:ext cx="1295087" cy="1295087"/>
            <a:chOff x="1643042" y="500042"/>
            <a:chExt cx="1295087" cy="1295087"/>
          </a:xfrm>
        </p:grpSpPr>
        <p:pic>
          <p:nvPicPr>
            <p:cNvPr id="45" name="44 Imagen" descr="angel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43042" y="500042"/>
              <a:ext cx="1295087" cy="1295087"/>
            </a:xfrm>
            <a:prstGeom prst="rect">
              <a:avLst/>
            </a:prstGeom>
          </p:spPr>
        </p:pic>
        <p:pic>
          <p:nvPicPr>
            <p:cNvPr id="46" name="45 Imagen" descr="unicornio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71670" y="928670"/>
              <a:ext cx="366393" cy="366393"/>
            </a:xfrm>
            <a:prstGeom prst="rect">
              <a:avLst/>
            </a:prstGeom>
          </p:spPr>
        </p:pic>
      </p:grpSp>
      <p:sp>
        <p:nvSpPr>
          <p:cNvPr id="47" name="46 CuadroTexto"/>
          <p:cNvSpPr txBox="1"/>
          <p:nvPr/>
        </p:nvSpPr>
        <p:spPr>
          <a:xfrm>
            <a:off x="428596" y="364331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LAURA</a:t>
            </a:r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143108" y="364331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PEPE</a:t>
            </a:r>
            <a:endParaRPr lang="es-ES" dirty="0"/>
          </a:p>
        </p:txBody>
      </p:sp>
      <p:sp>
        <p:nvSpPr>
          <p:cNvPr id="49" name="48 CuadroTexto"/>
          <p:cNvSpPr txBox="1"/>
          <p:nvPr/>
        </p:nvSpPr>
        <p:spPr>
          <a:xfrm>
            <a:off x="3786182" y="364331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JUAN</a:t>
            </a:r>
            <a:endParaRPr lang="es-ES" dirty="0"/>
          </a:p>
        </p:txBody>
      </p:sp>
      <p:sp>
        <p:nvSpPr>
          <p:cNvPr id="50" name="49 CuadroTexto"/>
          <p:cNvSpPr txBox="1"/>
          <p:nvPr/>
        </p:nvSpPr>
        <p:spPr>
          <a:xfrm>
            <a:off x="5500694" y="364331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ANA</a:t>
            </a:r>
            <a:endParaRPr lang="es-ES" dirty="0"/>
          </a:p>
        </p:txBody>
      </p:sp>
      <p:sp>
        <p:nvSpPr>
          <p:cNvPr id="51" name="50 CuadroTexto"/>
          <p:cNvSpPr txBox="1"/>
          <p:nvPr/>
        </p:nvSpPr>
        <p:spPr>
          <a:xfrm>
            <a:off x="7358082" y="364331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GEMA</a:t>
            </a:r>
            <a:endParaRPr lang="es-ES" dirty="0"/>
          </a:p>
        </p:txBody>
      </p:sp>
      <p:sp>
        <p:nvSpPr>
          <p:cNvPr id="52" name="51 CuadroTexto"/>
          <p:cNvSpPr txBox="1"/>
          <p:nvPr/>
        </p:nvSpPr>
        <p:spPr>
          <a:xfrm>
            <a:off x="428596" y="57150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LUIS</a:t>
            </a:r>
            <a:endParaRPr lang="es-ES" dirty="0"/>
          </a:p>
        </p:txBody>
      </p:sp>
      <p:sp>
        <p:nvSpPr>
          <p:cNvPr id="53" name="52 CuadroTexto"/>
          <p:cNvSpPr txBox="1"/>
          <p:nvPr/>
        </p:nvSpPr>
        <p:spPr>
          <a:xfrm>
            <a:off x="2143108" y="57150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BERTA</a:t>
            </a:r>
            <a:endParaRPr lang="es-ES" dirty="0"/>
          </a:p>
        </p:txBody>
      </p:sp>
      <p:sp>
        <p:nvSpPr>
          <p:cNvPr id="54" name="53 CuadroTexto"/>
          <p:cNvSpPr txBox="1"/>
          <p:nvPr/>
        </p:nvSpPr>
        <p:spPr>
          <a:xfrm>
            <a:off x="3786182" y="57150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JUANI</a:t>
            </a:r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5500694" y="57150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AITOR</a:t>
            </a:r>
            <a:endParaRPr lang="es-ES" dirty="0"/>
          </a:p>
        </p:txBody>
      </p:sp>
      <p:sp>
        <p:nvSpPr>
          <p:cNvPr id="56" name="55 CuadroTexto"/>
          <p:cNvSpPr txBox="1"/>
          <p:nvPr/>
        </p:nvSpPr>
        <p:spPr>
          <a:xfrm>
            <a:off x="7358082" y="57150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YASMÍN</a:t>
            </a:r>
            <a:endParaRPr lang="es-ES" dirty="0"/>
          </a:p>
        </p:txBody>
      </p:sp>
      <p:sp>
        <p:nvSpPr>
          <p:cNvPr id="62" name="61 CuadroTexto"/>
          <p:cNvSpPr txBox="1"/>
          <p:nvPr/>
        </p:nvSpPr>
        <p:spPr>
          <a:xfrm>
            <a:off x="3786182" y="150017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MARCOS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Fujitsu</dc:creator>
  <cp:lastModifiedBy>Fujitsu</cp:lastModifiedBy>
  <cp:revision>5</cp:revision>
  <dcterms:created xsi:type="dcterms:W3CDTF">2020-06-04T15:30:31Z</dcterms:created>
  <dcterms:modified xsi:type="dcterms:W3CDTF">2020-06-04T17:08:26Z</dcterms:modified>
</cp:coreProperties>
</file>