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>
        <p:scale>
          <a:sx n="180" d="100"/>
          <a:sy n="180" d="100"/>
        </p:scale>
        <p:origin x="968" y="-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39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21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64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1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92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8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82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30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68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6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4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5B814-1A03-B046-8909-9F7F4CAEF48B}" type="datetimeFigureOut">
              <a:rPr lang="es-ES" smtClean="0"/>
              <a:t>5/6/20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1023-3E72-2642-8E18-466B85330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3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9789E3A-3247-8F4E-A878-BA6F5A07CB1A}"/>
              </a:ext>
            </a:extLst>
          </p:cNvPr>
          <p:cNvCxnSpPr/>
          <p:nvPr/>
        </p:nvCxnSpPr>
        <p:spPr>
          <a:xfrm>
            <a:off x="0" y="1118976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E7D6DF5-F626-C04C-B31C-97737D45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526"/>
          <a:stretch/>
        </p:blipFill>
        <p:spPr>
          <a:xfrm>
            <a:off x="0" y="0"/>
            <a:ext cx="6839810" cy="111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A17E942-F0DD-664F-8B36-FC007CA6242D}"/>
              </a:ext>
            </a:extLst>
          </p:cNvPr>
          <p:cNvSpPr/>
          <p:nvPr/>
        </p:nvSpPr>
        <p:spPr>
          <a:xfrm>
            <a:off x="497712" y="509287"/>
            <a:ext cx="1157468" cy="11343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28D7C0-3F0A-984C-9D37-444191272157}"/>
              </a:ext>
            </a:extLst>
          </p:cNvPr>
          <p:cNvSpPr txBox="1"/>
          <p:nvPr/>
        </p:nvSpPr>
        <p:spPr>
          <a:xfrm>
            <a:off x="332166" y="1752032"/>
            <a:ext cx="1666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</a:rPr>
              <a:t>Miss Caldas 8LC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3FC742D-DA47-804E-AA89-B240DCC8926C}"/>
              </a:ext>
            </a:extLst>
          </p:cNvPr>
          <p:cNvSpPr txBox="1"/>
          <p:nvPr/>
        </p:nvSpPr>
        <p:spPr>
          <a:xfrm>
            <a:off x="332165" y="2059809"/>
            <a:ext cx="1666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es-ES" sz="12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lamejorclase</a:t>
            </a:r>
            <a:endParaRPr lang="es-ES" sz="1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65CC1BA-F0F9-EC4D-A64D-26953142BC02}"/>
              </a:ext>
            </a:extLst>
          </p:cNvPr>
          <p:cNvSpPr txBox="1"/>
          <p:nvPr/>
        </p:nvSpPr>
        <p:spPr>
          <a:xfrm>
            <a:off x="332165" y="2402138"/>
            <a:ext cx="634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entury Gothic" panose="020B0502020202020204" pitchFamily="34" charset="0"/>
              </a:rPr>
              <a:t>Las mejores anécdotas del año. Somos un gran equipo y hemos aprendido y mejorado.      #</a:t>
            </a:r>
            <a:r>
              <a:rPr lang="es-ES" sz="1200" dirty="0" err="1">
                <a:latin typeface="Century Gothic" panose="020B0502020202020204" pitchFamily="34" charset="0"/>
              </a:rPr>
              <a:t>mejorclase</a:t>
            </a:r>
            <a:r>
              <a:rPr lang="es-ES" sz="1200" dirty="0">
                <a:latin typeface="Century Gothic" panose="020B0502020202020204" pitchFamily="34" charset="0"/>
              </a:rPr>
              <a:t> #2020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401BD59-EC4E-E940-9628-92A8DE7D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35" y="2658044"/>
            <a:ext cx="152760" cy="15276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BA5CA91-48F6-8B49-A887-39C497E418CC}"/>
              </a:ext>
            </a:extLst>
          </p:cNvPr>
          <p:cNvSpPr txBox="1"/>
          <p:nvPr/>
        </p:nvSpPr>
        <p:spPr>
          <a:xfrm>
            <a:off x="332165" y="3000641"/>
            <a:ext cx="612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</a:rPr>
              <a:t>1.230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Siguiendo</a:t>
            </a:r>
            <a:r>
              <a:rPr lang="es-ES" sz="1400" dirty="0">
                <a:latin typeface="Century Gothic" panose="020B0502020202020204" pitchFamily="34" charset="0"/>
              </a:rPr>
              <a:t> 	</a:t>
            </a:r>
            <a:r>
              <a:rPr lang="es-ES" sz="1400" b="1" dirty="0">
                <a:latin typeface="Century Gothic" panose="020B0502020202020204" pitchFamily="34" charset="0"/>
              </a:rPr>
              <a:t>50.457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Seguidores</a:t>
            </a:r>
            <a:endParaRPr lang="es-ES" sz="14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611C6B-7B97-8A4C-A058-67CCB7F7207B}"/>
              </a:ext>
            </a:extLst>
          </p:cNvPr>
          <p:cNvSpPr txBox="1"/>
          <p:nvPr/>
        </p:nvSpPr>
        <p:spPr>
          <a:xfrm>
            <a:off x="396948" y="3473917"/>
            <a:ext cx="646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Tweets</a:t>
            </a:r>
            <a:r>
              <a:rPr lang="es-ES" sz="1400" b="1" dirty="0">
                <a:latin typeface="Century Gothic" panose="020B0502020202020204" pitchFamily="34" charset="0"/>
              </a:rPr>
              <a:t>			 </a:t>
            </a:r>
            <a:r>
              <a:rPr lang="es-E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Tweets y respuestas				Multimedia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9EDE028-8CBF-6741-BAD1-B1B8ACF460F2}"/>
              </a:ext>
            </a:extLst>
          </p:cNvPr>
          <p:cNvCxnSpPr/>
          <p:nvPr/>
        </p:nvCxnSpPr>
        <p:spPr>
          <a:xfrm>
            <a:off x="0" y="3844455"/>
            <a:ext cx="6858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4EC8C20F-96E9-914C-ADBE-873760EDFB2D}"/>
              </a:ext>
            </a:extLst>
          </p:cNvPr>
          <p:cNvCxnSpPr/>
          <p:nvPr/>
        </p:nvCxnSpPr>
        <p:spPr>
          <a:xfrm>
            <a:off x="-18190" y="3844455"/>
            <a:ext cx="1836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48AB21E4-1159-554B-9A2A-9528751B4A11}"/>
              </a:ext>
            </a:extLst>
          </p:cNvPr>
          <p:cNvSpPr/>
          <p:nvPr/>
        </p:nvSpPr>
        <p:spPr>
          <a:xfrm>
            <a:off x="179810" y="4233000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CB3ABFB-42BE-5C42-B4B6-86D637451951}"/>
              </a:ext>
            </a:extLst>
          </p:cNvPr>
          <p:cNvSpPr txBox="1"/>
          <p:nvPr/>
        </p:nvSpPr>
        <p:spPr>
          <a:xfrm>
            <a:off x="899810" y="4456083"/>
            <a:ext cx="226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Laura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tarrodeidiomas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3d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6D311A-45A3-BA42-A1CA-89B886F29EC3}"/>
              </a:ext>
            </a:extLst>
          </p:cNvPr>
          <p:cNvSpPr txBox="1"/>
          <p:nvPr/>
        </p:nvSpPr>
        <p:spPr>
          <a:xfrm>
            <a:off x="899810" y="4814500"/>
            <a:ext cx="564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entury Gothic" panose="020B0502020202020204" pitchFamily="34" charset="0"/>
              </a:rPr>
              <a:t>Ha sido un año estupendo estoy deseando volver a clase. #</a:t>
            </a:r>
            <a:r>
              <a:rPr lang="es-ES" sz="1200" dirty="0" err="1">
                <a:latin typeface="Century Gothic" panose="020B0502020202020204" pitchFamily="34" charset="0"/>
              </a:rPr>
              <a:t>quierovolver</a:t>
            </a:r>
            <a:r>
              <a:rPr lang="es-ES" sz="1200" dirty="0">
                <a:latin typeface="Century Gothic" panose="020B0502020202020204" pitchFamily="34" charset="0"/>
              </a:rPr>
              <a:t> #8LCelmejor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E247DD1-82C0-EE48-AA21-2A42552F5818}"/>
              </a:ext>
            </a:extLst>
          </p:cNvPr>
          <p:cNvSpPr/>
          <p:nvPr/>
        </p:nvSpPr>
        <p:spPr>
          <a:xfrm>
            <a:off x="179810" y="5810163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4638114-8D47-C641-9E80-F7189253A5DE}"/>
              </a:ext>
            </a:extLst>
          </p:cNvPr>
          <p:cNvSpPr txBox="1"/>
          <p:nvPr/>
        </p:nvSpPr>
        <p:spPr>
          <a:xfrm>
            <a:off x="899810" y="6033246"/>
            <a:ext cx="226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Christian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abcdeele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4d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1D21C31-E844-0B44-9B1B-F6BA0235EC8E}"/>
              </a:ext>
            </a:extLst>
          </p:cNvPr>
          <p:cNvSpPr txBox="1"/>
          <p:nvPr/>
        </p:nvSpPr>
        <p:spPr>
          <a:xfrm>
            <a:off x="899810" y="6391663"/>
            <a:ext cx="564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entury Gothic" panose="020B0502020202020204" pitchFamily="34" charset="0"/>
              </a:rPr>
              <a:t>PowerPoint es mejor que </a:t>
            </a:r>
            <a:r>
              <a:rPr lang="es-ES" sz="1200" dirty="0" err="1">
                <a:latin typeface="Century Gothic" panose="020B0502020202020204" pitchFamily="34" charset="0"/>
              </a:rPr>
              <a:t>Canva</a:t>
            </a:r>
            <a:r>
              <a:rPr lang="es-ES" sz="1200" dirty="0">
                <a:latin typeface="Century Gothic" panose="020B0502020202020204" pitchFamily="34" charset="0"/>
              </a:rPr>
              <a:t> porque Laura siempre tiene razón.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#</a:t>
            </a:r>
            <a:r>
              <a:rPr lang="es-ES" sz="1200" dirty="0" err="1">
                <a:latin typeface="Century Gothic" panose="020B0502020202020204" pitchFamily="34" charset="0"/>
              </a:rPr>
              <a:t>PPTrules</a:t>
            </a:r>
            <a:r>
              <a:rPr lang="es-ES" sz="1200" dirty="0">
                <a:latin typeface="Century Gothic" panose="020B0502020202020204" pitchFamily="34" charset="0"/>
              </a:rPr>
              <a:t> #PPT el mejor.</a:t>
            </a:r>
          </a:p>
        </p:txBody>
      </p:sp>
    </p:spTree>
    <p:extLst>
      <p:ext uri="{BB962C8B-B14F-4D97-AF65-F5344CB8AC3E}">
        <p14:creationId xmlns:p14="http://schemas.microsoft.com/office/powerpoint/2010/main" val="183065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36766A4-0AFB-9441-A5D3-4A7D3CCCA1E5}"/>
              </a:ext>
            </a:extLst>
          </p:cNvPr>
          <p:cNvSpPr txBox="1"/>
          <p:nvPr/>
        </p:nvSpPr>
        <p:spPr>
          <a:xfrm>
            <a:off x="396949" y="0"/>
            <a:ext cx="646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Tweets</a:t>
            </a:r>
            <a:r>
              <a:rPr lang="es-ES" sz="1400" b="1" dirty="0">
                <a:latin typeface="Century Gothic" panose="020B0502020202020204" pitchFamily="34" charset="0"/>
              </a:rPr>
              <a:t>			 </a:t>
            </a:r>
            <a:r>
              <a:rPr lang="es-E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Tweets y respuestas				Multimedia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E800826-ED73-9349-97AC-13B52E3C6B0E}"/>
              </a:ext>
            </a:extLst>
          </p:cNvPr>
          <p:cNvCxnSpPr/>
          <p:nvPr/>
        </p:nvCxnSpPr>
        <p:spPr>
          <a:xfrm>
            <a:off x="1" y="370538"/>
            <a:ext cx="6858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D013E24-86D2-0D43-9ADC-298F588E11BF}"/>
              </a:ext>
            </a:extLst>
          </p:cNvPr>
          <p:cNvCxnSpPr/>
          <p:nvPr/>
        </p:nvCxnSpPr>
        <p:spPr>
          <a:xfrm>
            <a:off x="-18189" y="370538"/>
            <a:ext cx="1836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4D7848CD-929C-634E-9E33-B3F770A31884}"/>
              </a:ext>
            </a:extLst>
          </p:cNvPr>
          <p:cNvSpPr/>
          <p:nvPr/>
        </p:nvSpPr>
        <p:spPr>
          <a:xfrm>
            <a:off x="250694" y="632107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70E8E8-D73D-6E4C-9259-4AA0CFAC64A9}"/>
              </a:ext>
            </a:extLst>
          </p:cNvPr>
          <p:cNvSpPr txBox="1"/>
          <p:nvPr/>
        </p:nvSpPr>
        <p:spPr>
          <a:xfrm>
            <a:off x="970694" y="855190"/>
            <a:ext cx="226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Laura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tarrodeidiomas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3d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65B31E-96C4-3C48-A081-102B8A4546E8}"/>
              </a:ext>
            </a:extLst>
          </p:cNvPr>
          <p:cNvSpPr txBox="1"/>
          <p:nvPr/>
        </p:nvSpPr>
        <p:spPr>
          <a:xfrm>
            <a:off x="970694" y="1213607"/>
            <a:ext cx="564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entury Gothic" panose="020B0502020202020204" pitchFamily="34" charset="0"/>
              </a:rPr>
              <a:t>Ha sido un año estupendo estoy deseando volver a clase. #</a:t>
            </a:r>
            <a:r>
              <a:rPr lang="es-ES" sz="1200" dirty="0" err="1">
                <a:latin typeface="Century Gothic" panose="020B0502020202020204" pitchFamily="34" charset="0"/>
              </a:rPr>
              <a:t>quierovolver</a:t>
            </a:r>
            <a:r>
              <a:rPr lang="es-ES" sz="1200" dirty="0">
                <a:latin typeface="Century Gothic" panose="020B0502020202020204" pitchFamily="34" charset="0"/>
              </a:rPr>
              <a:t> #8LCelmejor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F9FD415-ED8B-C242-9A80-4BECF5B6FE60}"/>
              </a:ext>
            </a:extLst>
          </p:cNvPr>
          <p:cNvSpPr/>
          <p:nvPr/>
        </p:nvSpPr>
        <p:spPr>
          <a:xfrm>
            <a:off x="250694" y="4140667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CAC6BF-4138-AA47-A83B-4691048F942F}"/>
              </a:ext>
            </a:extLst>
          </p:cNvPr>
          <p:cNvSpPr txBox="1"/>
          <p:nvPr/>
        </p:nvSpPr>
        <p:spPr>
          <a:xfrm>
            <a:off x="970694" y="4363750"/>
            <a:ext cx="226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Laura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tarrodeidiomas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3d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165FE9-FEEC-A347-A3B2-619F267D97BC}"/>
              </a:ext>
            </a:extLst>
          </p:cNvPr>
          <p:cNvSpPr txBox="1"/>
          <p:nvPr/>
        </p:nvSpPr>
        <p:spPr>
          <a:xfrm>
            <a:off x="970694" y="4722167"/>
            <a:ext cx="564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entury Gothic" panose="020B0502020202020204" pitchFamily="34" charset="0"/>
              </a:rPr>
              <a:t>Ha sido un año estupendo estoy deseando volver a clase. #</a:t>
            </a:r>
            <a:r>
              <a:rPr lang="es-ES" sz="1200" dirty="0" err="1">
                <a:latin typeface="Century Gothic" panose="020B0502020202020204" pitchFamily="34" charset="0"/>
              </a:rPr>
              <a:t>quierovolver</a:t>
            </a:r>
            <a:r>
              <a:rPr lang="es-ES" sz="1200" dirty="0">
                <a:latin typeface="Century Gothic" panose="020B0502020202020204" pitchFamily="34" charset="0"/>
              </a:rPr>
              <a:t> #8LCelmejor</a:t>
            </a:r>
          </a:p>
        </p:txBody>
      </p:sp>
    </p:spTree>
    <p:extLst>
      <p:ext uri="{BB962C8B-B14F-4D97-AF65-F5344CB8AC3E}">
        <p14:creationId xmlns:p14="http://schemas.microsoft.com/office/powerpoint/2010/main" val="1216435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135</Words>
  <Application>Microsoft Macintosh PowerPoint</Application>
  <PresentationFormat>A4 (210 x 297 mm)</PresentationFormat>
  <Paragraphs>15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Laura Caldas</cp:lastModifiedBy>
  <cp:revision>3</cp:revision>
  <dcterms:created xsi:type="dcterms:W3CDTF">2020-06-05T09:07:25Z</dcterms:created>
  <dcterms:modified xsi:type="dcterms:W3CDTF">2020-06-05T09:39:56Z</dcterms:modified>
</cp:coreProperties>
</file>