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3E5"/>
    <a:srgbClr val="A62AA0"/>
    <a:srgbClr val="F7CDEE"/>
    <a:srgbClr val="F2D2EE"/>
    <a:srgbClr val="FD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9" d="100"/>
          <a:sy n="59" d="100"/>
        </p:scale>
        <p:origin x="21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B843-ABA5-40AB-BBA7-733DD6F2809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802-E868-4FC8-937B-1CAB2FACC4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26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B843-ABA5-40AB-BBA7-733DD6F2809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802-E868-4FC8-937B-1CAB2FACC4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12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B843-ABA5-40AB-BBA7-733DD6F2809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802-E868-4FC8-937B-1CAB2FACC4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08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B843-ABA5-40AB-BBA7-733DD6F2809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802-E868-4FC8-937B-1CAB2FACC4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65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B843-ABA5-40AB-BBA7-733DD6F2809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802-E868-4FC8-937B-1CAB2FACC4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88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B843-ABA5-40AB-BBA7-733DD6F2809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802-E868-4FC8-937B-1CAB2FACC4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3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B843-ABA5-40AB-BBA7-733DD6F2809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802-E868-4FC8-937B-1CAB2FACC4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31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B843-ABA5-40AB-BBA7-733DD6F2809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802-E868-4FC8-937B-1CAB2FACC4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70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B843-ABA5-40AB-BBA7-733DD6F2809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802-E868-4FC8-937B-1CAB2FACC4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27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B843-ABA5-40AB-BBA7-733DD6F2809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802-E868-4FC8-937B-1CAB2FACC4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29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B843-ABA5-40AB-BBA7-733DD6F2809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802-E868-4FC8-937B-1CAB2FACC4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612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4B843-ABA5-40AB-BBA7-733DD6F2809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44802-E868-4FC8-937B-1CAB2FACC4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95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rculo: vacío 3">
            <a:extLst>
              <a:ext uri="{FF2B5EF4-FFF2-40B4-BE49-F238E27FC236}">
                <a16:creationId xmlns:a16="http://schemas.microsoft.com/office/drawing/2014/main" id="{9790212D-E67C-4DC7-9C09-89A3D1292243}"/>
              </a:ext>
            </a:extLst>
          </p:cNvPr>
          <p:cNvSpPr/>
          <p:nvPr/>
        </p:nvSpPr>
        <p:spPr>
          <a:xfrm>
            <a:off x="334736" y="244929"/>
            <a:ext cx="1800000" cy="1800000"/>
          </a:xfrm>
          <a:prstGeom prst="donut">
            <a:avLst>
              <a:gd name="adj" fmla="val 5760"/>
            </a:avLst>
          </a:prstGeom>
          <a:gradFill>
            <a:gsLst>
              <a:gs pos="18000">
                <a:srgbClr val="F3B3E5"/>
              </a:gs>
              <a:gs pos="0">
                <a:srgbClr val="FDF5FB"/>
              </a:gs>
              <a:gs pos="84000">
                <a:schemeClr val="accent1">
                  <a:lumMod val="45000"/>
                  <a:lumOff val="55000"/>
                </a:schemeClr>
              </a:gs>
              <a:gs pos="9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B375DED-6F03-4084-B0EE-594DB9B48295}"/>
              </a:ext>
            </a:extLst>
          </p:cNvPr>
          <p:cNvSpPr txBox="1"/>
          <p:nvPr/>
        </p:nvSpPr>
        <p:spPr>
          <a:xfrm>
            <a:off x="2277836" y="68580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omic Sans MS" panose="030F0702030302020204" pitchFamily="66" charset="0"/>
              </a:rPr>
              <a:t>128</a:t>
            </a:r>
          </a:p>
          <a:p>
            <a:pPr algn="ctr"/>
            <a:r>
              <a:rPr lang="es-ES" b="1" dirty="0">
                <a:latin typeface="Comic Sans MS" panose="030F0702030302020204" pitchFamily="66" charset="0"/>
              </a:rPr>
              <a:t>Posts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E1F0599-31F4-470A-84BD-ED12E8A4B36A}"/>
              </a:ext>
            </a:extLst>
          </p:cNvPr>
          <p:cNvSpPr txBox="1"/>
          <p:nvPr/>
        </p:nvSpPr>
        <p:spPr>
          <a:xfrm>
            <a:off x="3592285" y="685797"/>
            <a:ext cx="1322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omic Sans MS" panose="030F0702030302020204" pitchFamily="66" charset="0"/>
              </a:rPr>
              <a:t>436</a:t>
            </a:r>
          </a:p>
          <a:p>
            <a:pPr algn="ctr"/>
            <a:r>
              <a:rPr lang="es-ES" b="1" dirty="0" err="1">
                <a:latin typeface="Comic Sans MS" panose="030F0702030302020204" pitchFamily="66" charset="0"/>
              </a:rPr>
              <a:t>Followers</a:t>
            </a:r>
            <a:endParaRPr lang="es-ES" b="1" dirty="0">
              <a:latin typeface="Comic Sans MS" panose="030F0702030302020204" pitchFamily="66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FB83A6F-8C4E-4D8E-BFE4-0EA9655957F5}"/>
              </a:ext>
            </a:extLst>
          </p:cNvPr>
          <p:cNvSpPr txBox="1"/>
          <p:nvPr/>
        </p:nvSpPr>
        <p:spPr>
          <a:xfrm>
            <a:off x="5029196" y="685797"/>
            <a:ext cx="1322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omic Sans MS" panose="030F0702030302020204" pitchFamily="66" charset="0"/>
              </a:rPr>
              <a:t>327</a:t>
            </a:r>
          </a:p>
          <a:p>
            <a:pPr algn="ctr"/>
            <a:r>
              <a:rPr lang="es-ES" b="1" dirty="0" err="1">
                <a:latin typeface="Comic Sans MS" panose="030F0702030302020204" pitchFamily="66" charset="0"/>
              </a:rPr>
              <a:t>Following</a:t>
            </a:r>
            <a:r>
              <a:rPr lang="es-ES" b="1" dirty="0" err="1"/>
              <a:t>s</a:t>
            </a:r>
            <a:endParaRPr lang="es-ES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4AECDFF-7038-49FE-B765-70C2C26BEAF4}"/>
              </a:ext>
            </a:extLst>
          </p:cNvPr>
          <p:cNvSpPr txBox="1"/>
          <p:nvPr/>
        </p:nvSpPr>
        <p:spPr>
          <a:xfrm>
            <a:off x="429986" y="2741680"/>
            <a:ext cx="219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2">
                    <a:lumMod val="25000"/>
                  </a:schemeClr>
                </a:solidFill>
                <a:latin typeface="PalMeMim" panose="00000400000000000000" pitchFamily="2" charset="0"/>
              </a:rPr>
              <a:t>Varetes </a:t>
            </a:r>
            <a:r>
              <a:rPr lang="es-ES" sz="2400" dirty="0" err="1">
                <a:solidFill>
                  <a:schemeClr val="bg2">
                    <a:lumMod val="25000"/>
                  </a:schemeClr>
                </a:solidFill>
                <a:latin typeface="PalMeMim" panose="00000400000000000000" pitchFamily="2" charset="0"/>
              </a:rPr>
              <a:t>Màgiques</a:t>
            </a:r>
            <a:endParaRPr lang="es-ES" sz="2400" dirty="0">
              <a:solidFill>
                <a:schemeClr val="bg2">
                  <a:lumMod val="25000"/>
                </a:schemeClr>
              </a:solidFill>
              <a:latin typeface="PalMeMim" panose="00000400000000000000" pitchFamily="2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C538A40-D2A1-4330-9F74-9476516E386A}"/>
              </a:ext>
            </a:extLst>
          </p:cNvPr>
          <p:cNvSpPr txBox="1"/>
          <p:nvPr/>
        </p:nvSpPr>
        <p:spPr>
          <a:xfrm>
            <a:off x="438149" y="2259715"/>
            <a:ext cx="400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>
                <a:latin typeface="Copperplate Gothic Bold" panose="020E0705020206020404" pitchFamily="34" charset="0"/>
              </a:rPr>
              <a:t>Classe</a:t>
            </a:r>
            <a:r>
              <a:rPr lang="es-ES" sz="2000" dirty="0">
                <a:latin typeface="Copperplate Gothic Bold" panose="020E0705020206020404" pitchFamily="34" charset="0"/>
              </a:rPr>
              <a:t> 2n 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4F600B6-1C04-440D-9BA3-D80FD158F473}"/>
              </a:ext>
            </a:extLst>
          </p:cNvPr>
          <p:cNvSpPr txBox="1"/>
          <p:nvPr/>
        </p:nvSpPr>
        <p:spPr>
          <a:xfrm>
            <a:off x="429986" y="3054367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2">
                    <a:lumMod val="25000"/>
                  </a:schemeClr>
                </a:solidFill>
                <a:latin typeface="PalMeMim" panose="00000400000000000000" pitchFamily="2" charset="0"/>
              </a:rPr>
              <a:t>La </a:t>
            </a:r>
            <a:r>
              <a:rPr lang="es-ES" sz="2400" dirty="0" err="1">
                <a:solidFill>
                  <a:schemeClr val="bg2">
                    <a:lumMod val="25000"/>
                  </a:schemeClr>
                </a:solidFill>
                <a:latin typeface="PalMeMim" panose="00000400000000000000" pitchFamily="2" charset="0"/>
              </a:rPr>
              <a:t>classe</a:t>
            </a:r>
            <a:r>
              <a:rPr lang="es-ES" sz="2400" dirty="0">
                <a:solidFill>
                  <a:schemeClr val="bg2">
                    <a:lumMod val="25000"/>
                  </a:schemeClr>
                </a:solidFill>
                <a:latin typeface="PalMeMim" panose="00000400000000000000" pitchFamily="2" charset="0"/>
              </a:rPr>
              <a:t> </a:t>
            </a:r>
            <a:r>
              <a:rPr lang="es-ES" sz="2400" dirty="0" err="1">
                <a:solidFill>
                  <a:schemeClr val="bg2">
                    <a:lumMod val="25000"/>
                  </a:schemeClr>
                </a:solidFill>
                <a:latin typeface="PalMeMim" panose="00000400000000000000" pitchFamily="2" charset="0"/>
              </a:rPr>
              <a:t>més</a:t>
            </a:r>
            <a:r>
              <a:rPr lang="es-ES" sz="2400" dirty="0">
                <a:solidFill>
                  <a:schemeClr val="bg2">
                    <a:lumMod val="25000"/>
                  </a:schemeClr>
                </a:solidFill>
                <a:latin typeface="PalMeMim" panose="00000400000000000000" pitchFamily="2" charset="0"/>
              </a:rPr>
              <a:t> </a:t>
            </a:r>
            <a:r>
              <a:rPr lang="es-ES" sz="2400" dirty="0" err="1">
                <a:solidFill>
                  <a:schemeClr val="bg2">
                    <a:lumMod val="25000"/>
                  </a:schemeClr>
                </a:solidFill>
                <a:latin typeface="PalMeMim" panose="00000400000000000000" pitchFamily="2" charset="0"/>
              </a:rPr>
              <a:t>màgica</a:t>
            </a:r>
            <a:r>
              <a:rPr lang="es-ES" sz="2400" dirty="0">
                <a:solidFill>
                  <a:schemeClr val="bg2">
                    <a:lumMod val="25000"/>
                  </a:schemeClr>
                </a:solidFill>
                <a:latin typeface="PalMeMim" panose="00000400000000000000" pitchFamily="2" charset="0"/>
              </a:rPr>
              <a:t> de tota </a:t>
            </a:r>
            <a:r>
              <a:rPr lang="es-ES" sz="2400" dirty="0" err="1">
                <a:solidFill>
                  <a:schemeClr val="bg2">
                    <a:lumMod val="25000"/>
                  </a:schemeClr>
                </a:solidFill>
                <a:latin typeface="PalMeMim" panose="00000400000000000000" pitchFamily="2" charset="0"/>
              </a:rPr>
              <a:t>l’escola</a:t>
            </a:r>
            <a:r>
              <a:rPr lang="es-E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PalMeMim" panose="00000400000000000000" pitchFamily="2" charset="0"/>
              </a:rPr>
              <a:t>!</a:t>
            </a:r>
          </a:p>
        </p:txBody>
      </p:sp>
      <p:sp>
        <p:nvSpPr>
          <p:cNvPr id="11" name="Círculo: vacío 10">
            <a:extLst>
              <a:ext uri="{FF2B5EF4-FFF2-40B4-BE49-F238E27FC236}">
                <a16:creationId xmlns:a16="http://schemas.microsoft.com/office/drawing/2014/main" id="{82628059-7583-45C6-9D85-805875403629}"/>
              </a:ext>
            </a:extLst>
          </p:cNvPr>
          <p:cNvSpPr/>
          <p:nvPr/>
        </p:nvSpPr>
        <p:spPr>
          <a:xfrm>
            <a:off x="2314967" y="3856492"/>
            <a:ext cx="720000" cy="720000"/>
          </a:xfrm>
          <a:prstGeom prst="donut">
            <a:avLst>
              <a:gd name="adj" fmla="val 5760"/>
            </a:avLst>
          </a:prstGeom>
          <a:gradFill>
            <a:gsLst>
              <a:gs pos="18000">
                <a:srgbClr val="F3B3E5"/>
              </a:gs>
              <a:gs pos="0">
                <a:srgbClr val="FDF5FB"/>
              </a:gs>
              <a:gs pos="84000">
                <a:schemeClr val="accent1">
                  <a:lumMod val="45000"/>
                  <a:lumOff val="55000"/>
                </a:schemeClr>
              </a:gs>
              <a:gs pos="9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Círculo: vacío 11">
            <a:extLst>
              <a:ext uri="{FF2B5EF4-FFF2-40B4-BE49-F238E27FC236}">
                <a16:creationId xmlns:a16="http://schemas.microsoft.com/office/drawing/2014/main" id="{B4F567B5-2727-4543-B435-959F8DD96C98}"/>
              </a:ext>
            </a:extLst>
          </p:cNvPr>
          <p:cNvSpPr/>
          <p:nvPr/>
        </p:nvSpPr>
        <p:spPr>
          <a:xfrm>
            <a:off x="742383" y="3814464"/>
            <a:ext cx="720000" cy="720000"/>
          </a:xfrm>
          <a:prstGeom prst="donut">
            <a:avLst>
              <a:gd name="adj" fmla="val 5760"/>
            </a:avLst>
          </a:prstGeom>
          <a:gradFill>
            <a:gsLst>
              <a:gs pos="18000">
                <a:srgbClr val="F3B3E5"/>
              </a:gs>
              <a:gs pos="0">
                <a:srgbClr val="FDF5FB"/>
              </a:gs>
              <a:gs pos="84000">
                <a:schemeClr val="accent1">
                  <a:lumMod val="45000"/>
                  <a:lumOff val="55000"/>
                </a:schemeClr>
              </a:gs>
              <a:gs pos="9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Círculo: vacío 12">
            <a:extLst>
              <a:ext uri="{FF2B5EF4-FFF2-40B4-BE49-F238E27FC236}">
                <a16:creationId xmlns:a16="http://schemas.microsoft.com/office/drawing/2014/main" id="{1D0FE09C-281E-4B7A-AA93-C1FD5120432B}"/>
              </a:ext>
            </a:extLst>
          </p:cNvPr>
          <p:cNvSpPr/>
          <p:nvPr/>
        </p:nvSpPr>
        <p:spPr>
          <a:xfrm>
            <a:off x="3905701" y="3827642"/>
            <a:ext cx="720000" cy="720000"/>
          </a:xfrm>
          <a:prstGeom prst="donut">
            <a:avLst>
              <a:gd name="adj" fmla="val 5760"/>
            </a:avLst>
          </a:prstGeom>
          <a:gradFill>
            <a:gsLst>
              <a:gs pos="18000">
                <a:srgbClr val="F3B3E5"/>
              </a:gs>
              <a:gs pos="0">
                <a:srgbClr val="FDF5FB"/>
              </a:gs>
              <a:gs pos="84000">
                <a:schemeClr val="accent1">
                  <a:lumMod val="45000"/>
                  <a:lumOff val="55000"/>
                </a:schemeClr>
              </a:gs>
              <a:gs pos="9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FD586E15-3A9D-4935-B25F-EA87D49E1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9126" y="3957886"/>
            <a:ext cx="461665" cy="461665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6034850-B9E6-4E3E-BBC9-6822C1FAEE2D}"/>
              </a:ext>
            </a:extLst>
          </p:cNvPr>
          <p:cNvSpPr txBox="1"/>
          <p:nvPr/>
        </p:nvSpPr>
        <p:spPr>
          <a:xfrm>
            <a:off x="679586" y="4534464"/>
            <a:ext cx="782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PalMeMim" panose="00000400000000000000" pitchFamily="2" charset="0"/>
              </a:rPr>
              <a:t>A </a:t>
            </a:r>
            <a:r>
              <a:rPr lang="es-ES" sz="1600" b="1" dirty="0" err="1">
                <a:latin typeface="PalMeMim" panose="00000400000000000000" pitchFamily="2" charset="0"/>
              </a:rPr>
              <a:t>classe</a:t>
            </a:r>
            <a:endParaRPr lang="es-ES" sz="1600" b="1" dirty="0">
              <a:latin typeface="PalMeMim" panose="00000400000000000000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18055ED-DA6B-4DBB-926F-6F7EB32E68BB}"/>
              </a:ext>
            </a:extLst>
          </p:cNvPr>
          <p:cNvSpPr txBox="1"/>
          <p:nvPr/>
        </p:nvSpPr>
        <p:spPr>
          <a:xfrm>
            <a:off x="2184060" y="4534464"/>
            <a:ext cx="999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PalMeMim" panose="00000400000000000000" pitchFamily="2" charset="0"/>
              </a:rPr>
              <a:t>Halloween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F01E6BF-A010-4953-B0CF-673B8582734E}"/>
              </a:ext>
            </a:extLst>
          </p:cNvPr>
          <p:cNvSpPr txBox="1"/>
          <p:nvPr/>
        </p:nvSpPr>
        <p:spPr>
          <a:xfrm>
            <a:off x="3842904" y="4555722"/>
            <a:ext cx="782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PalMeMim" panose="00000400000000000000" pitchFamily="2" charset="0"/>
              </a:rPr>
              <a:t>Nadal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3CAFFF3-9448-4C12-AF3F-BBD12B5135E4}"/>
              </a:ext>
            </a:extLst>
          </p:cNvPr>
          <p:cNvSpPr txBox="1"/>
          <p:nvPr/>
        </p:nvSpPr>
        <p:spPr>
          <a:xfrm>
            <a:off x="5227475" y="4535246"/>
            <a:ext cx="782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err="1">
                <a:latin typeface="PalMeMim" panose="00000400000000000000" pitchFamily="2" charset="0"/>
              </a:rPr>
              <a:t>Sortides</a:t>
            </a:r>
            <a:endParaRPr lang="es-ES" sz="1600" b="1" dirty="0">
              <a:latin typeface="PalMeMim" panose="00000400000000000000" pitchFamily="2" charset="0"/>
            </a:endParaRP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236A911A-85E8-4DE1-A57F-9A3243617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74961" y="3997563"/>
            <a:ext cx="400012" cy="400012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F207C3D2-FCDA-4CAE-A5D8-C1332F3569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907" y="3957886"/>
            <a:ext cx="479367" cy="479367"/>
          </a:xfrm>
          <a:prstGeom prst="rect">
            <a:avLst/>
          </a:prstGeom>
        </p:spPr>
      </p:pic>
      <p:grpSp>
        <p:nvGrpSpPr>
          <p:cNvPr id="32" name="Grupo 31">
            <a:extLst>
              <a:ext uri="{FF2B5EF4-FFF2-40B4-BE49-F238E27FC236}">
                <a16:creationId xmlns:a16="http://schemas.microsoft.com/office/drawing/2014/main" id="{BBEB0200-8A83-4DE4-8D84-CE6E106F3978}"/>
              </a:ext>
            </a:extLst>
          </p:cNvPr>
          <p:cNvGrpSpPr/>
          <p:nvPr/>
        </p:nvGrpSpPr>
        <p:grpSpPr>
          <a:xfrm>
            <a:off x="5258874" y="3806683"/>
            <a:ext cx="720000" cy="720000"/>
            <a:chOff x="4253591" y="3828719"/>
            <a:chExt cx="720000" cy="720000"/>
          </a:xfrm>
        </p:grpSpPr>
        <p:sp>
          <p:nvSpPr>
            <p:cNvPr id="14" name="Círculo: vacío 13">
              <a:extLst>
                <a:ext uri="{FF2B5EF4-FFF2-40B4-BE49-F238E27FC236}">
                  <a16:creationId xmlns:a16="http://schemas.microsoft.com/office/drawing/2014/main" id="{7FDF221F-D91A-436B-A101-301B80996081}"/>
                </a:ext>
              </a:extLst>
            </p:cNvPr>
            <p:cNvSpPr/>
            <p:nvPr/>
          </p:nvSpPr>
          <p:spPr>
            <a:xfrm>
              <a:off x="4253591" y="3828719"/>
              <a:ext cx="720000" cy="720000"/>
            </a:xfrm>
            <a:prstGeom prst="donut">
              <a:avLst>
                <a:gd name="adj" fmla="val 5760"/>
              </a:avLst>
            </a:prstGeom>
            <a:gradFill>
              <a:gsLst>
                <a:gs pos="18000">
                  <a:srgbClr val="F3B3E5"/>
                </a:gs>
                <a:gs pos="0">
                  <a:srgbClr val="FDF5FB"/>
                </a:gs>
                <a:gs pos="84000">
                  <a:schemeClr val="accent1">
                    <a:lumMod val="45000"/>
                    <a:lumOff val="55000"/>
                  </a:schemeClr>
                </a:gs>
                <a:gs pos="9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F9B9C5CB-CA8C-4A92-B7AD-78E8EB014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8872" y="3936665"/>
              <a:ext cx="546026" cy="546026"/>
            </a:xfrm>
            <a:prstGeom prst="rect">
              <a:avLst/>
            </a:prstGeom>
          </p:spPr>
        </p:pic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249E01A7-650C-4267-8EE4-95AC2C0DCD8E}"/>
              </a:ext>
            </a:extLst>
          </p:cNvPr>
          <p:cNvGrpSpPr/>
          <p:nvPr/>
        </p:nvGrpSpPr>
        <p:grpSpPr>
          <a:xfrm>
            <a:off x="334736" y="5161546"/>
            <a:ext cx="6068584" cy="1944000"/>
            <a:chOff x="334736" y="5161546"/>
            <a:chExt cx="6068584" cy="1944000"/>
          </a:xfrm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D9E24484-6182-42E6-A4B6-BDFE0648FCBA}"/>
                </a:ext>
              </a:extLst>
            </p:cNvPr>
            <p:cNvSpPr/>
            <p:nvPr/>
          </p:nvSpPr>
          <p:spPr>
            <a:xfrm>
              <a:off x="334736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F0E27522-540C-40B1-831A-5E2BB9686196}"/>
                </a:ext>
              </a:extLst>
            </p:cNvPr>
            <p:cNvSpPr/>
            <p:nvPr/>
          </p:nvSpPr>
          <p:spPr>
            <a:xfrm>
              <a:off x="2397478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0C1F1-3B6E-408A-BD78-9C236CC26052}"/>
                </a:ext>
              </a:extLst>
            </p:cNvPr>
            <p:cNvSpPr/>
            <p:nvPr/>
          </p:nvSpPr>
          <p:spPr>
            <a:xfrm>
              <a:off x="4460220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035BF5FD-61A6-4FE7-A21D-FF25D4674F1A}"/>
              </a:ext>
            </a:extLst>
          </p:cNvPr>
          <p:cNvGrpSpPr/>
          <p:nvPr/>
        </p:nvGrpSpPr>
        <p:grpSpPr>
          <a:xfrm>
            <a:off x="334736" y="7276200"/>
            <a:ext cx="6068584" cy="1944000"/>
            <a:chOff x="334736" y="5161546"/>
            <a:chExt cx="6068584" cy="1944000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ABFC7240-2FC5-4EDE-A96A-CD291D6089D3}"/>
                </a:ext>
              </a:extLst>
            </p:cNvPr>
            <p:cNvSpPr/>
            <p:nvPr/>
          </p:nvSpPr>
          <p:spPr>
            <a:xfrm>
              <a:off x="334736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B9621F4-6C7E-4C66-86F0-B5D12F5C245B}"/>
                </a:ext>
              </a:extLst>
            </p:cNvPr>
            <p:cNvSpPr/>
            <p:nvPr/>
          </p:nvSpPr>
          <p:spPr>
            <a:xfrm>
              <a:off x="2397478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BCC1C083-2CDE-4306-9F90-675E39103430}"/>
                </a:ext>
              </a:extLst>
            </p:cNvPr>
            <p:cNvSpPr/>
            <p:nvPr/>
          </p:nvSpPr>
          <p:spPr>
            <a:xfrm>
              <a:off x="4460220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39" name="Imagen 38">
            <a:extLst>
              <a:ext uri="{FF2B5EF4-FFF2-40B4-BE49-F238E27FC236}">
                <a16:creationId xmlns:a16="http://schemas.microsoft.com/office/drawing/2014/main" id="{742F2A2C-32A4-4842-94B4-07BA606BF8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42" y="614201"/>
            <a:ext cx="969599" cy="96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627F7327-EA87-43C3-98BC-860FF945F0FB}"/>
              </a:ext>
            </a:extLst>
          </p:cNvPr>
          <p:cNvGrpSpPr/>
          <p:nvPr/>
        </p:nvGrpSpPr>
        <p:grpSpPr>
          <a:xfrm>
            <a:off x="330868" y="458307"/>
            <a:ext cx="6068584" cy="1944000"/>
            <a:chOff x="334736" y="5161546"/>
            <a:chExt cx="6068584" cy="1944000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D313AD87-680B-4E5D-AD99-7B518BCD97AA}"/>
                </a:ext>
              </a:extLst>
            </p:cNvPr>
            <p:cNvSpPr/>
            <p:nvPr/>
          </p:nvSpPr>
          <p:spPr>
            <a:xfrm>
              <a:off x="334736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11A7FB49-6F95-4B6D-86B8-2AAC372955CB}"/>
                </a:ext>
              </a:extLst>
            </p:cNvPr>
            <p:cNvSpPr/>
            <p:nvPr/>
          </p:nvSpPr>
          <p:spPr>
            <a:xfrm>
              <a:off x="2397478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5FE0B870-5CCA-44CF-8F9A-56D0D61DE547}"/>
                </a:ext>
              </a:extLst>
            </p:cNvPr>
            <p:cNvSpPr/>
            <p:nvPr/>
          </p:nvSpPr>
          <p:spPr>
            <a:xfrm>
              <a:off x="4460220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5EA7052F-9F95-4545-A396-B890E03F2C5C}"/>
              </a:ext>
            </a:extLst>
          </p:cNvPr>
          <p:cNvGrpSpPr/>
          <p:nvPr/>
        </p:nvGrpSpPr>
        <p:grpSpPr>
          <a:xfrm>
            <a:off x="330868" y="2618872"/>
            <a:ext cx="6068584" cy="1944000"/>
            <a:chOff x="334736" y="5161546"/>
            <a:chExt cx="6068584" cy="1944000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77C1C8D6-9C59-4AFB-BB1A-F28BEE6C860B}"/>
                </a:ext>
              </a:extLst>
            </p:cNvPr>
            <p:cNvSpPr/>
            <p:nvPr/>
          </p:nvSpPr>
          <p:spPr>
            <a:xfrm>
              <a:off x="334736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B36444D8-9B30-412E-818C-88E2E020D8CB}"/>
                </a:ext>
              </a:extLst>
            </p:cNvPr>
            <p:cNvSpPr/>
            <p:nvPr/>
          </p:nvSpPr>
          <p:spPr>
            <a:xfrm>
              <a:off x="2397478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E298A8E-FE7E-4DDB-BB23-2BA357856C06}"/>
                </a:ext>
              </a:extLst>
            </p:cNvPr>
            <p:cNvSpPr/>
            <p:nvPr/>
          </p:nvSpPr>
          <p:spPr>
            <a:xfrm>
              <a:off x="4460220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7E3E2394-45B5-4A7B-BD87-E2B3F046EAB4}"/>
              </a:ext>
            </a:extLst>
          </p:cNvPr>
          <p:cNvGrpSpPr/>
          <p:nvPr/>
        </p:nvGrpSpPr>
        <p:grpSpPr>
          <a:xfrm>
            <a:off x="330868" y="4779437"/>
            <a:ext cx="6068584" cy="1944000"/>
            <a:chOff x="334736" y="5161546"/>
            <a:chExt cx="6068584" cy="1944000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17522691-6B51-4685-9D9E-3E3F91A283D2}"/>
                </a:ext>
              </a:extLst>
            </p:cNvPr>
            <p:cNvSpPr/>
            <p:nvPr/>
          </p:nvSpPr>
          <p:spPr>
            <a:xfrm>
              <a:off x="334736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5C0EA092-5F4C-4B19-86D3-7FC022F5AE5B}"/>
                </a:ext>
              </a:extLst>
            </p:cNvPr>
            <p:cNvSpPr/>
            <p:nvPr/>
          </p:nvSpPr>
          <p:spPr>
            <a:xfrm>
              <a:off x="2397478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655AE3D-3163-47F8-A3F3-F47C200FD7E5}"/>
                </a:ext>
              </a:extLst>
            </p:cNvPr>
            <p:cNvSpPr/>
            <p:nvPr/>
          </p:nvSpPr>
          <p:spPr>
            <a:xfrm>
              <a:off x="4460220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D559F2E3-7775-47F9-8055-FBEB1AE0BA2D}"/>
              </a:ext>
            </a:extLst>
          </p:cNvPr>
          <p:cNvGrpSpPr/>
          <p:nvPr/>
        </p:nvGrpSpPr>
        <p:grpSpPr>
          <a:xfrm>
            <a:off x="330868" y="6940002"/>
            <a:ext cx="6068584" cy="1944000"/>
            <a:chOff x="334736" y="5161546"/>
            <a:chExt cx="6068584" cy="1944000"/>
          </a:xfrm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1D8B2429-02FE-4914-9452-A1DD69A11114}"/>
                </a:ext>
              </a:extLst>
            </p:cNvPr>
            <p:cNvSpPr/>
            <p:nvPr/>
          </p:nvSpPr>
          <p:spPr>
            <a:xfrm>
              <a:off x="334736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01A33FAD-A2C8-4533-BF98-D882E5BF33A8}"/>
                </a:ext>
              </a:extLst>
            </p:cNvPr>
            <p:cNvSpPr/>
            <p:nvPr/>
          </p:nvSpPr>
          <p:spPr>
            <a:xfrm>
              <a:off x="2397478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149705B7-4849-472A-9230-21E7D0AA2B10}"/>
                </a:ext>
              </a:extLst>
            </p:cNvPr>
            <p:cNvSpPr/>
            <p:nvPr/>
          </p:nvSpPr>
          <p:spPr>
            <a:xfrm>
              <a:off x="4460220" y="5161546"/>
              <a:ext cx="1943100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92551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4D647D70-8DFB-4748-89AE-CD05ECAC4E0E}"/>
              </a:ext>
            </a:extLst>
          </p:cNvPr>
          <p:cNvGrpSpPr/>
          <p:nvPr/>
        </p:nvGrpSpPr>
        <p:grpSpPr>
          <a:xfrm>
            <a:off x="197594" y="457201"/>
            <a:ext cx="6386902" cy="9393791"/>
            <a:chOff x="197594" y="457201"/>
            <a:chExt cx="6386902" cy="9393791"/>
          </a:xfrm>
        </p:grpSpPr>
        <p:sp>
          <p:nvSpPr>
            <p:cNvPr id="8" name="Círculo: vacío 7">
              <a:extLst>
                <a:ext uri="{FF2B5EF4-FFF2-40B4-BE49-F238E27FC236}">
                  <a16:creationId xmlns:a16="http://schemas.microsoft.com/office/drawing/2014/main" id="{D78E10D9-8113-4300-BB99-B3B49DFD294C}"/>
                </a:ext>
              </a:extLst>
            </p:cNvPr>
            <p:cNvSpPr/>
            <p:nvPr/>
          </p:nvSpPr>
          <p:spPr>
            <a:xfrm>
              <a:off x="416379" y="457201"/>
              <a:ext cx="1080000" cy="1080000"/>
            </a:xfrm>
            <a:prstGeom prst="donut">
              <a:avLst>
                <a:gd name="adj" fmla="val 5760"/>
              </a:avLst>
            </a:prstGeom>
            <a:gradFill>
              <a:gsLst>
                <a:gs pos="18000">
                  <a:srgbClr val="F3B3E5"/>
                </a:gs>
                <a:gs pos="0">
                  <a:srgbClr val="FDF5FB"/>
                </a:gs>
                <a:gs pos="84000">
                  <a:schemeClr val="accent1">
                    <a:lumMod val="45000"/>
                    <a:lumOff val="55000"/>
                  </a:schemeClr>
                </a:gs>
                <a:gs pos="9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E7990F9C-C94F-4C39-8770-E703409E27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613" y="692435"/>
              <a:ext cx="609532" cy="609532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49C8F02-46F1-4581-B515-AFD1F297C2D4}"/>
                </a:ext>
              </a:extLst>
            </p:cNvPr>
            <p:cNvSpPr txBox="1"/>
            <p:nvPr/>
          </p:nvSpPr>
          <p:spPr>
            <a:xfrm>
              <a:off x="1731613" y="692435"/>
              <a:ext cx="4000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 err="1">
                  <a:latin typeface="Copperplate Gothic Bold" panose="020E0705020206020404" pitchFamily="34" charset="0"/>
                </a:rPr>
                <a:t>Classe</a:t>
              </a:r>
              <a:r>
                <a:rPr lang="es-ES" sz="2000" dirty="0">
                  <a:latin typeface="Copperplate Gothic Bold" panose="020E0705020206020404" pitchFamily="34" charset="0"/>
                </a:rPr>
                <a:t> Varetes </a:t>
              </a:r>
              <a:r>
                <a:rPr lang="es-ES" sz="2000" dirty="0" err="1">
                  <a:latin typeface="Copperplate Gothic Bold" panose="020E0705020206020404" pitchFamily="34" charset="0"/>
                </a:rPr>
                <a:t>màgiques</a:t>
              </a:r>
              <a:endParaRPr lang="es-ES" sz="2000" dirty="0">
                <a:latin typeface="Copperplate Gothic Bold" panose="020E0705020206020404" pitchFamily="34" charset="0"/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C2727B3C-F006-4F52-ABF3-5F70EE90D562}"/>
                </a:ext>
              </a:extLst>
            </p:cNvPr>
            <p:cNvSpPr/>
            <p:nvPr/>
          </p:nvSpPr>
          <p:spPr>
            <a:xfrm>
              <a:off x="273504" y="1772435"/>
              <a:ext cx="6310992" cy="3762951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878DB8A7-AF94-418A-87DB-B56731772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503" y="5632141"/>
              <a:ext cx="6310992" cy="604864"/>
            </a:xfrm>
            <a:prstGeom prst="rect">
              <a:avLst/>
            </a:prstGeom>
          </p:spPr>
        </p:pic>
        <p:grpSp>
          <p:nvGrpSpPr>
            <p:cNvPr id="20" name="Grupo 19">
              <a:extLst>
                <a:ext uri="{FF2B5EF4-FFF2-40B4-BE49-F238E27FC236}">
                  <a16:creationId xmlns:a16="http://schemas.microsoft.com/office/drawing/2014/main" id="{A009A5B8-1766-437F-B4B2-396EF406FF84}"/>
                </a:ext>
              </a:extLst>
            </p:cNvPr>
            <p:cNvGrpSpPr/>
            <p:nvPr/>
          </p:nvGrpSpPr>
          <p:grpSpPr>
            <a:xfrm>
              <a:off x="197594" y="6215276"/>
              <a:ext cx="6386901" cy="3635716"/>
              <a:chOff x="197594" y="6237005"/>
              <a:chExt cx="6386901" cy="3635716"/>
            </a:xfrm>
          </p:grpSpPr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98AA1A16-98AD-429C-94D8-E58D24781863}"/>
                  </a:ext>
                </a:extLst>
              </p:cNvPr>
              <p:cNvSpPr txBox="1"/>
              <p:nvPr/>
            </p:nvSpPr>
            <p:spPr>
              <a:xfrm>
                <a:off x="273503" y="6237005"/>
                <a:ext cx="40005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b="1" dirty="0">
                    <a:latin typeface="PalMeMim" panose="00000400000000000000" pitchFamily="2" charset="0"/>
                  </a:rPr>
                  <a:t>Li agrada a 287persones</a:t>
                </a:r>
              </a:p>
            </p:txBody>
          </p:sp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6A1DF717-20EE-4FC0-903F-E841F7AB124B}"/>
                  </a:ext>
                </a:extLst>
              </p:cNvPr>
              <p:cNvSpPr txBox="1"/>
              <p:nvPr/>
            </p:nvSpPr>
            <p:spPr>
              <a:xfrm>
                <a:off x="273503" y="6688765"/>
                <a:ext cx="6310992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</a:r>
              </a:p>
              <a:p>
                <a:endParaRPr lang="es-ES" dirty="0"/>
              </a:p>
            </p:txBody>
          </p:sp>
          <p:pic>
            <p:nvPicPr>
              <p:cNvPr id="19" name="Imagen 18">
                <a:extLst>
                  <a:ext uri="{FF2B5EF4-FFF2-40B4-BE49-F238E27FC236}">
                    <a16:creationId xmlns:a16="http://schemas.microsoft.com/office/drawing/2014/main" id="{4AAE06F4-6E3B-4A0E-9311-94C1A76338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7594" y="8507186"/>
                <a:ext cx="6310992" cy="1365535"/>
              </a:xfrm>
              <a:prstGeom prst="rect">
                <a:avLst/>
              </a:prstGeom>
            </p:spPr>
          </p:pic>
        </p:grpSp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0A6878EE-9E10-4202-86E7-3FF2C20E4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9541" y="9231743"/>
              <a:ext cx="361822" cy="3618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4461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32</Words>
  <Application>Microsoft Office PowerPoint</Application>
  <PresentationFormat>A4 (210 x 297 mm)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Copperplate Gothic Bold</vt:lpstr>
      <vt:lpstr>PalMeMim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</dc:creator>
  <cp:lastModifiedBy>Usuari</cp:lastModifiedBy>
  <cp:revision>10</cp:revision>
  <dcterms:created xsi:type="dcterms:W3CDTF">2020-06-12T15:16:37Z</dcterms:created>
  <dcterms:modified xsi:type="dcterms:W3CDTF">2020-06-12T16:24:08Z</dcterms:modified>
</cp:coreProperties>
</file>