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D91"/>
    <a:srgbClr val="37D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960" y="-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1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3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3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1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2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1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1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0946-EC22-794C-98F0-EDE87FF3E6B5}" type="datetimeFigureOut">
              <a:rPr lang="en-US" smtClean="0"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C70A-C345-DF46-9D95-1181ED5F7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indoor, kitchen, building, table&#10;&#10;Description automatically generated">
            <a:extLst>
              <a:ext uri="{FF2B5EF4-FFF2-40B4-BE49-F238E27FC236}">
                <a16:creationId xmlns:a16="http://schemas.microsoft.com/office/drawing/2014/main" id="{FB89EE02-AB33-0A41-ACE9-A7C18AF273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8000"/>
          </a:blip>
          <a:srcRect l="14434" r="13344"/>
          <a:stretch/>
        </p:blipFill>
        <p:spPr>
          <a:xfrm>
            <a:off x="0" y="293914"/>
            <a:ext cx="9905980" cy="734262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BFA5BD-12AE-B845-85A1-A3CE62347303}"/>
              </a:ext>
            </a:extLst>
          </p:cNvPr>
          <p:cNvSpPr txBox="1"/>
          <p:nvPr/>
        </p:nvSpPr>
        <p:spPr>
          <a:xfrm>
            <a:off x="2826565" y="6180096"/>
            <a:ext cx="50697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2AAD91"/>
                </a:solidFill>
                <a:latin typeface="Chalkboard SE" panose="03050602040202020205" pitchFamily="66" charset="77"/>
              </a:rPr>
              <a:t>2019 / 2020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E8E08C-1B4C-4041-9D33-838D0B2B217C}"/>
              </a:ext>
            </a:extLst>
          </p:cNvPr>
          <p:cNvSpPr txBox="1"/>
          <p:nvPr/>
        </p:nvSpPr>
        <p:spPr>
          <a:xfrm>
            <a:off x="138896" y="1632030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0195F66F-FB05-E040-8662-805E79092438}"/>
              </a:ext>
            </a:extLst>
          </p:cNvPr>
          <p:cNvSpPr/>
          <p:nvPr/>
        </p:nvSpPr>
        <p:spPr>
          <a:xfrm>
            <a:off x="1576085" y="187123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7E3740-774D-DE4A-80CC-68F4EFB36472}"/>
              </a:ext>
            </a:extLst>
          </p:cNvPr>
          <p:cNvSpPr txBox="1"/>
          <p:nvPr/>
        </p:nvSpPr>
        <p:spPr>
          <a:xfrm>
            <a:off x="1541362" y="1633959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EAA11ED3-3105-B944-935B-8B2A5BD14B90}"/>
              </a:ext>
            </a:extLst>
          </p:cNvPr>
          <p:cNvSpPr/>
          <p:nvPr/>
        </p:nvSpPr>
        <p:spPr>
          <a:xfrm>
            <a:off x="2978551" y="189052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6F61CF-11C8-594B-A9EE-BC23CB6D0142}"/>
              </a:ext>
            </a:extLst>
          </p:cNvPr>
          <p:cNvSpPr txBox="1"/>
          <p:nvPr/>
        </p:nvSpPr>
        <p:spPr>
          <a:xfrm>
            <a:off x="2943828" y="1635888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E880C1A8-5599-9E4A-B037-319E2822D78A}"/>
              </a:ext>
            </a:extLst>
          </p:cNvPr>
          <p:cNvSpPr/>
          <p:nvPr/>
        </p:nvSpPr>
        <p:spPr>
          <a:xfrm>
            <a:off x="4381017" y="190981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3904BD-4C55-6542-A77F-1C42023CA073}"/>
              </a:ext>
            </a:extLst>
          </p:cNvPr>
          <p:cNvSpPr txBox="1"/>
          <p:nvPr/>
        </p:nvSpPr>
        <p:spPr>
          <a:xfrm>
            <a:off x="4346294" y="1637817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pic>
        <p:nvPicPr>
          <p:cNvPr id="28" name="Graphic 27">
            <a:extLst>
              <a:ext uri="{FF2B5EF4-FFF2-40B4-BE49-F238E27FC236}">
                <a16:creationId xmlns:a16="http://schemas.microsoft.com/office/drawing/2014/main" id="{22590627-B0D1-B94D-B8C2-36958E99A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0134" y="590308"/>
            <a:ext cx="913437" cy="913437"/>
          </a:xfrm>
          <a:prstGeom prst="rect">
            <a:avLst/>
          </a:prstGeom>
        </p:spPr>
      </p:pic>
      <p:sp>
        <p:nvSpPr>
          <p:cNvPr id="12" name="Frame 11">
            <a:extLst>
              <a:ext uri="{FF2B5EF4-FFF2-40B4-BE49-F238E27FC236}">
                <a16:creationId xmlns:a16="http://schemas.microsoft.com/office/drawing/2014/main" id="{D68C65D4-2722-EB45-A145-71E6F5E876C7}"/>
              </a:ext>
            </a:extLst>
          </p:cNvPr>
          <p:cNvSpPr/>
          <p:nvPr/>
        </p:nvSpPr>
        <p:spPr>
          <a:xfrm>
            <a:off x="173619" y="185194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08CB16C1-D533-BE4A-9291-3E6430F51FDA}"/>
              </a:ext>
            </a:extLst>
          </p:cNvPr>
          <p:cNvSpPr/>
          <p:nvPr/>
        </p:nvSpPr>
        <p:spPr>
          <a:xfrm>
            <a:off x="5783483" y="192910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31CD1F-2BC4-8343-8F2E-E003CDFCDCE1}"/>
              </a:ext>
            </a:extLst>
          </p:cNvPr>
          <p:cNvSpPr txBox="1"/>
          <p:nvPr/>
        </p:nvSpPr>
        <p:spPr>
          <a:xfrm>
            <a:off x="5748760" y="1639746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37" name="Frame 36">
            <a:extLst>
              <a:ext uri="{FF2B5EF4-FFF2-40B4-BE49-F238E27FC236}">
                <a16:creationId xmlns:a16="http://schemas.microsoft.com/office/drawing/2014/main" id="{C0DF6279-01DB-5E49-934C-E5266479B54B}"/>
              </a:ext>
            </a:extLst>
          </p:cNvPr>
          <p:cNvSpPr/>
          <p:nvPr/>
        </p:nvSpPr>
        <p:spPr>
          <a:xfrm>
            <a:off x="7151225" y="194840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383E79-EF95-AA49-91B5-9A3A609EF971}"/>
              </a:ext>
            </a:extLst>
          </p:cNvPr>
          <p:cNvSpPr txBox="1"/>
          <p:nvPr/>
        </p:nvSpPr>
        <p:spPr>
          <a:xfrm>
            <a:off x="7116502" y="1641676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39" name="Frame 38">
            <a:extLst>
              <a:ext uri="{FF2B5EF4-FFF2-40B4-BE49-F238E27FC236}">
                <a16:creationId xmlns:a16="http://schemas.microsoft.com/office/drawing/2014/main" id="{4D1C93F1-3B06-AB41-993D-DF722E7AE650}"/>
              </a:ext>
            </a:extLst>
          </p:cNvPr>
          <p:cNvSpPr/>
          <p:nvPr/>
        </p:nvSpPr>
        <p:spPr>
          <a:xfrm>
            <a:off x="8517037" y="185195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BF696A-04B8-F946-BB34-296E5D226AE8}"/>
              </a:ext>
            </a:extLst>
          </p:cNvPr>
          <p:cNvSpPr txBox="1"/>
          <p:nvPr/>
        </p:nvSpPr>
        <p:spPr>
          <a:xfrm>
            <a:off x="8482314" y="1632031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70AF255-3735-AB42-B476-6B536840A7E7}"/>
              </a:ext>
            </a:extLst>
          </p:cNvPr>
          <p:cNvSpPr txBox="1"/>
          <p:nvPr/>
        </p:nvSpPr>
        <p:spPr>
          <a:xfrm>
            <a:off x="140826" y="3705828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42" name="Frame 41">
            <a:extLst>
              <a:ext uri="{FF2B5EF4-FFF2-40B4-BE49-F238E27FC236}">
                <a16:creationId xmlns:a16="http://schemas.microsoft.com/office/drawing/2014/main" id="{EF6740C8-C174-E741-98DE-E6961429A688}"/>
              </a:ext>
            </a:extLst>
          </p:cNvPr>
          <p:cNvSpPr/>
          <p:nvPr/>
        </p:nvSpPr>
        <p:spPr>
          <a:xfrm>
            <a:off x="1578015" y="2260921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144759-4FDF-AA4B-8DE0-19EA2DE187E9}"/>
              </a:ext>
            </a:extLst>
          </p:cNvPr>
          <p:cNvSpPr txBox="1"/>
          <p:nvPr/>
        </p:nvSpPr>
        <p:spPr>
          <a:xfrm>
            <a:off x="1543292" y="3707757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44" name="Frame 43">
            <a:extLst>
              <a:ext uri="{FF2B5EF4-FFF2-40B4-BE49-F238E27FC236}">
                <a16:creationId xmlns:a16="http://schemas.microsoft.com/office/drawing/2014/main" id="{60D3DE9B-7E1B-6840-9DE4-34AA4006B623}"/>
              </a:ext>
            </a:extLst>
          </p:cNvPr>
          <p:cNvSpPr/>
          <p:nvPr/>
        </p:nvSpPr>
        <p:spPr>
          <a:xfrm>
            <a:off x="2980481" y="2262850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3B772B-5A5A-564E-9DAD-D5F53442248F}"/>
              </a:ext>
            </a:extLst>
          </p:cNvPr>
          <p:cNvSpPr txBox="1"/>
          <p:nvPr/>
        </p:nvSpPr>
        <p:spPr>
          <a:xfrm>
            <a:off x="2945758" y="3709686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46" name="Frame 45">
            <a:extLst>
              <a:ext uri="{FF2B5EF4-FFF2-40B4-BE49-F238E27FC236}">
                <a16:creationId xmlns:a16="http://schemas.microsoft.com/office/drawing/2014/main" id="{ECF2D77B-3363-674A-9CA1-9C058691495D}"/>
              </a:ext>
            </a:extLst>
          </p:cNvPr>
          <p:cNvSpPr/>
          <p:nvPr/>
        </p:nvSpPr>
        <p:spPr>
          <a:xfrm>
            <a:off x="4382947" y="2264779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13CD9F4-F558-6444-B6AF-5B20ED0F6813}"/>
              </a:ext>
            </a:extLst>
          </p:cNvPr>
          <p:cNvSpPr txBox="1"/>
          <p:nvPr/>
        </p:nvSpPr>
        <p:spPr>
          <a:xfrm>
            <a:off x="4348224" y="3711615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48" name="Frame 47">
            <a:extLst>
              <a:ext uri="{FF2B5EF4-FFF2-40B4-BE49-F238E27FC236}">
                <a16:creationId xmlns:a16="http://schemas.microsoft.com/office/drawing/2014/main" id="{1BCC6AA2-D7E1-7D4A-B4DD-004BD533DC87}"/>
              </a:ext>
            </a:extLst>
          </p:cNvPr>
          <p:cNvSpPr/>
          <p:nvPr/>
        </p:nvSpPr>
        <p:spPr>
          <a:xfrm>
            <a:off x="175549" y="2258992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Frame 48">
            <a:extLst>
              <a:ext uri="{FF2B5EF4-FFF2-40B4-BE49-F238E27FC236}">
                <a16:creationId xmlns:a16="http://schemas.microsoft.com/office/drawing/2014/main" id="{831BD74E-7CDC-0447-B949-860D1B0D3CF0}"/>
              </a:ext>
            </a:extLst>
          </p:cNvPr>
          <p:cNvSpPr/>
          <p:nvPr/>
        </p:nvSpPr>
        <p:spPr>
          <a:xfrm>
            <a:off x="5785413" y="2266708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1F5CD0E-0F3B-C642-A2D5-157650C1E8E0}"/>
              </a:ext>
            </a:extLst>
          </p:cNvPr>
          <p:cNvSpPr txBox="1"/>
          <p:nvPr/>
        </p:nvSpPr>
        <p:spPr>
          <a:xfrm>
            <a:off x="5750690" y="3713544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51" name="Frame 50">
            <a:extLst>
              <a:ext uri="{FF2B5EF4-FFF2-40B4-BE49-F238E27FC236}">
                <a16:creationId xmlns:a16="http://schemas.microsoft.com/office/drawing/2014/main" id="{8152144D-093B-824F-B533-8E8933859B5A}"/>
              </a:ext>
            </a:extLst>
          </p:cNvPr>
          <p:cNvSpPr/>
          <p:nvPr/>
        </p:nvSpPr>
        <p:spPr>
          <a:xfrm>
            <a:off x="7153155" y="2268638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BC37511-BEE4-3048-B724-988068FDA6BD}"/>
              </a:ext>
            </a:extLst>
          </p:cNvPr>
          <p:cNvSpPr txBox="1"/>
          <p:nvPr/>
        </p:nvSpPr>
        <p:spPr>
          <a:xfrm>
            <a:off x="7118432" y="3715474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53" name="Frame 52">
            <a:extLst>
              <a:ext uri="{FF2B5EF4-FFF2-40B4-BE49-F238E27FC236}">
                <a16:creationId xmlns:a16="http://schemas.microsoft.com/office/drawing/2014/main" id="{B708C81E-749B-384C-AA5D-C7C93B3C85CF}"/>
              </a:ext>
            </a:extLst>
          </p:cNvPr>
          <p:cNvSpPr/>
          <p:nvPr/>
        </p:nvSpPr>
        <p:spPr>
          <a:xfrm>
            <a:off x="8518967" y="2258993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67AB39-BFCA-2348-A4A3-ECD7A9A08A33}"/>
              </a:ext>
            </a:extLst>
          </p:cNvPr>
          <p:cNvSpPr txBox="1"/>
          <p:nvPr/>
        </p:nvSpPr>
        <p:spPr>
          <a:xfrm>
            <a:off x="8484244" y="3705829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3EFE270-84E1-9F49-B0D8-5ADFFAE73D8A}"/>
              </a:ext>
            </a:extLst>
          </p:cNvPr>
          <p:cNvSpPr txBox="1"/>
          <p:nvPr/>
        </p:nvSpPr>
        <p:spPr>
          <a:xfrm>
            <a:off x="144133" y="5847558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70" name="Frame 69">
            <a:extLst>
              <a:ext uri="{FF2B5EF4-FFF2-40B4-BE49-F238E27FC236}">
                <a16:creationId xmlns:a16="http://schemas.microsoft.com/office/drawing/2014/main" id="{7F6DE49E-3E3F-D842-BD1D-9A585DB1E34A}"/>
              </a:ext>
            </a:extLst>
          </p:cNvPr>
          <p:cNvSpPr/>
          <p:nvPr/>
        </p:nvSpPr>
        <p:spPr>
          <a:xfrm>
            <a:off x="1581322" y="4402651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761CFB2-D798-8945-A50C-6F3F1FC01A9E}"/>
              </a:ext>
            </a:extLst>
          </p:cNvPr>
          <p:cNvSpPr txBox="1"/>
          <p:nvPr/>
        </p:nvSpPr>
        <p:spPr>
          <a:xfrm>
            <a:off x="1546599" y="5849487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72" name="Frame 71">
            <a:extLst>
              <a:ext uri="{FF2B5EF4-FFF2-40B4-BE49-F238E27FC236}">
                <a16:creationId xmlns:a16="http://schemas.microsoft.com/office/drawing/2014/main" id="{3C0007E4-A929-A141-BB85-4E37F6CD1A8E}"/>
              </a:ext>
            </a:extLst>
          </p:cNvPr>
          <p:cNvSpPr/>
          <p:nvPr/>
        </p:nvSpPr>
        <p:spPr>
          <a:xfrm>
            <a:off x="2983788" y="4404580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8D73B2E-D96E-D147-962E-3D78641CAE43}"/>
              </a:ext>
            </a:extLst>
          </p:cNvPr>
          <p:cNvSpPr txBox="1"/>
          <p:nvPr/>
        </p:nvSpPr>
        <p:spPr>
          <a:xfrm>
            <a:off x="2949065" y="5851416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74" name="Frame 73">
            <a:extLst>
              <a:ext uri="{FF2B5EF4-FFF2-40B4-BE49-F238E27FC236}">
                <a16:creationId xmlns:a16="http://schemas.microsoft.com/office/drawing/2014/main" id="{9B5313F0-9BFC-9B40-886C-FEC81601257C}"/>
              </a:ext>
            </a:extLst>
          </p:cNvPr>
          <p:cNvSpPr/>
          <p:nvPr/>
        </p:nvSpPr>
        <p:spPr>
          <a:xfrm>
            <a:off x="4386254" y="4406509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A5F250-D4E2-5549-9CD2-52C98C14F214}"/>
              </a:ext>
            </a:extLst>
          </p:cNvPr>
          <p:cNvSpPr txBox="1"/>
          <p:nvPr/>
        </p:nvSpPr>
        <p:spPr>
          <a:xfrm>
            <a:off x="4351531" y="5853345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76" name="Frame 75">
            <a:extLst>
              <a:ext uri="{FF2B5EF4-FFF2-40B4-BE49-F238E27FC236}">
                <a16:creationId xmlns:a16="http://schemas.microsoft.com/office/drawing/2014/main" id="{0A79A29D-7CD6-DC45-A47D-921A7B864F5E}"/>
              </a:ext>
            </a:extLst>
          </p:cNvPr>
          <p:cNvSpPr/>
          <p:nvPr/>
        </p:nvSpPr>
        <p:spPr>
          <a:xfrm>
            <a:off x="178856" y="4400722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Frame 76">
            <a:extLst>
              <a:ext uri="{FF2B5EF4-FFF2-40B4-BE49-F238E27FC236}">
                <a16:creationId xmlns:a16="http://schemas.microsoft.com/office/drawing/2014/main" id="{A90BEFFB-9C2C-F948-8ACD-3E6CBBB88868}"/>
              </a:ext>
            </a:extLst>
          </p:cNvPr>
          <p:cNvSpPr/>
          <p:nvPr/>
        </p:nvSpPr>
        <p:spPr>
          <a:xfrm>
            <a:off x="5788720" y="4408438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6499911-7F60-0B4D-8303-C2C5B9B36560}"/>
              </a:ext>
            </a:extLst>
          </p:cNvPr>
          <p:cNvSpPr txBox="1"/>
          <p:nvPr/>
        </p:nvSpPr>
        <p:spPr>
          <a:xfrm>
            <a:off x="5753997" y="5855274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79" name="Frame 78">
            <a:extLst>
              <a:ext uri="{FF2B5EF4-FFF2-40B4-BE49-F238E27FC236}">
                <a16:creationId xmlns:a16="http://schemas.microsoft.com/office/drawing/2014/main" id="{4BF681E3-8813-BB45-90EA-84F753EA9F60}"/>
              </a:ext>
            </a:extLst>
          </p:cNvPr>
          <p:cNvSpPr/>
          <p:nvPr/>
        </p:nvSpPr>
        <p:spPr>
          <a:xfrm>
            <a:off x="7156462" y="4410368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81DA49-A252-6245-8805-AFD1B3B3219D}"/>
              </a:ext>
            </a:extLst>
          </p:cNvPr>
          <p:cNvSpPr txBox="1"/>
          <p:nvPr/>
        </p:nvSpPr>
        <p:spPr>
          <a:xfrm>
            <a:off x="7121739" y="5857204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sp>
        <p:nvSpPr>
          <p:cNvPr id="81" name="Frame 80">
            <a:extLst>
              <a:ext uri="{FF2B5EF4-FFF2-40B4-BE49-F238E27FC236}">
                <a16:creationId xmlns:a16="http://schemas.microsoft.com/office/drawing/2014/main" id="{73026B79-1AA8-C943-AAA3-C14BC8152907}"/>
              </a:ext>
            </a:extLst>
          </p:cNvPr>
          <p:cNvSpPr/>
          <p:nvPr/>
        </p:nvSpPr>
        <p:spPr>
          <a:xfrm>
            <a:off x="8522274" y="4400723"/>
            <a:ext cx="1226917" cy="1377388"/>
          </a:xfrm>
          <a:prstGeom prst="frame">
            <a:avLst/>
          </a:prstGeom>
          <a:solidFill>
            <a:srgbClr val="FFC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01092D4-B24A-C549-9244-90E7DA25C492}"/>
              </a:ext>
            </a:extLst>
          </p:cNvPr>
          <p:cNvSpPr txBox="1"/>
          <p:nvPr/>
        </p:nvSpPr>
        <p:spPr>
          <a:xfrm>
            <a:off x="8487551" y="5847559"/>
            <a:ext cx="125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Bradley Hand" pitchFamily="2" charset="77"/>
              </a:rPr>
              <a:t>Lucy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CBBE01F-7D93-0E4E-8E6C-6AF8F2FFD3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2543" y="6317341"/>
            <a:ext cx="475343" cy="475343"/>
          </a:xfrm>
          <a:prstGeom prst="rect">
            <a:avLst/>
          </a:prstGeom>
        </p:spPr>
      </p:pic>
      <p:pic>
        <p:nvPicPr>
          <p:cNvPr id="55" name="Picture 54" descr="A close up of a logo&#10;&#10;Description automatically generated">
            <a:extLst>
              <a:ext uri="{FF2B5EF4-FFF2-40B4-BE49-F238E27FC236}">
                <a16:creationId xmlns:a16="http://schemas.microsoft.com/office/drawing/2014/main" id="{C32B46A8-CFAF-3C47-99A4-8BD6C12703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1000" y="6317341"/>
            <a:ext cx="475343" cy="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3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</vt:lpstr>
      <vt:lpstr>Calibri</vt:lpstr>
      <vt:lpstr>Calibri Light</vt:lpstr>
      <vt:lpstr>Chalkboard SE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Aznar Molina</dc:creator>
  <cp:lastModifiedBy>Sandra Aznar Molina</cp:lastModifiedBy>
  <cp:revision>5</cp:revision>
  <dcterms:created xsi:type="dcterms:W3CDTF">2020-06-04T10:01:16Z</dcterms:created>
  <dcterms:modified xsi:type="dcterms:W3CDTF">2020-06-04T10:31:03Z</dcterms:modified>
</cp:coreProperties>
</file>