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E2E9F-B801-4A0E-B50D-9BCF86F02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B980853-B360-4D1E-B507-BD8B8737C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33EDC7-C3C0-4F43-A6A2-66FD03CB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813DF0-E651-4BE5-8BCB-AE05D108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E3101D-3F44-48DE-8374-FA4F26DF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24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A4A5C5-33D2-4D44-B461-66A37A2A4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C98771B-FECD-47D0-B3A6-11F0A201E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4011C8-DA64-4921-92AC-AACED336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CC54E5-E8F8-41ED-8B62-4A21EA6F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5C1E21-4348-4ACC-A4F0-D78DE1E7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33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5A2E587-EF24-4FF7-A5A8-44AED1165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AE06A1-5D57-4221-A326-6925EFC02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2A9591-35B9-4E37-AC96-CDE32C52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56F3C9-13E9-419B-A6F4-2CAF18E8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2C08420-70B9-49A7-AE16-B0478857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06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05DFC6-B540-4A26-8374-5919FC47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4C8D04-38D5-457D-BAFE-FB968E37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D585D4-CCC5-466E-8967-2F6B5DC5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B6645E-B77F-42DA-A8FC-BEC449EF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9CD550-2F30-4713-8E4E-821638EB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5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698C1-D6AB-41DF-91FA-CC1CF0D52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1AAE88-9331-49EC-8A49-B2D78D4D0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7BF72C-B8EB-491C-BAEB-8BFF4E99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942628-2EA3-4FE6-947D-BAE05F75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61DA51B-126B-4269-897C-F45229CA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2738F8-5A90-4673-937B-5B567E35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8498E-B017-4D26-BFA9-BE489A7B0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2016A93-ED5E-4852-8718-364A745D1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5F34E42-1702-4BCC-AF7D-56599CC6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20BB90-D6AF-4DA9-B2F4-C9D87DE7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FDD2C8D-7952-4CEB-922C-45AC3998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85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401E31-DE9C-4AB1-9A3C-6AE40217E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57D9F3-9FEF-4BCA-B87F-3461CAA9D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6E1279E-393F-486F-B14E-90C357520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F730100-F200-4EBE-B760-82E056820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58C1530-1857-41D8-83F0-66A7955F6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E73BD8C-132E-46E4-AAA2-AB63D30C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FB5A7D9-CB83-4DC4-9050-253B61871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6782D49-5882-478F-9D69-A2AF48CB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28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8487DF-7498-4A20-8D86-EEEB7BA28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2350296-7B9B-4BA5-B693-76893BA2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F59D222-DEC6-4339-B449-73155D3D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8DDDB0A-A4DF-4BA0-B4B4-677465EA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47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769CB93-4892-429F-B579-2F46C752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244F86-A677-477F-BF5D-1B2F52D7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8EFE876-0D9A-4550-8B0A-B6A137E7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55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D8713-A45C-4F6C-B445-082B66666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B67C99-2CEA-4D88-9556-3D69F85C0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8215036-17AE-4095-8060-8DF3FB091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10A708E-95C2-43A6-958D-6B22318E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617A9C1-6790-4BEC-AE6A-2B0A9274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F9C97C-FA6B-4916-910A-30404FF0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3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379A5E-4FEA-4EB0-A881-821CB5F5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3113179-EC89-4E41-90A7-C5004168B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154D4D3-B534-4B8E-B986-E0A4DAE26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3D47F2-F0D5-4F55-9041-92C5561E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CAA4B5-2EED-4E14-820E-4CBC58DF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50076D9-F87E-46DC-AE6F-6461D506D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2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9FFB2EB-1B8D-4CEE-A388-7279D040B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894ACE8-DFD9-4DF5-9B98-55A38202D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51FF6C-AE63-4E92-983A-41952CF71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7D92-E0ED-460A-9946-6FF42D9C0D8A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FB2E7A-E50E-426B-AE3D-2F7404D56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6451A4-7C75-4512-841C-735473182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B8CD-E887-4F05-894D-4D6523765A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36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>
            <a:extLst>
              <a:ext uri="{FF2B5EF4-FFF2-40B4-BE49-F238E27FC236}">
                <a16:creationId xmlns:a16="http://schemas.microsoft.com/office/drawing/2014/main" id="{E9F0213D-FEF6-4AF9-89C2-213417147F6C}"/>
              </a:ext>
            </a:extLst>
          </p:cNvPr>
          <p:cNvGrpSpPr/>
          <p:nvPr/>
        </p:nvGrpSpPr>
        <p:grpSpPr>
          <a:xfrm>
            <a:off x="4401498" y="2013990"/>
            <a:ext cx="2880000" cy="2830019"/>
            <a:chOff x="1713000" y="189000"/>
            <a:chExt cx="6480000" cy="64800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2A820EC-EEE2-4A56-AA9A-94E07A7F7D34}"/>
                </a:ext>
              </a:extLst>
            </p:cNvPr>
            <p:cNvSpPr/>
            <p:nvPr/>
          </p:nvSpPr>
          <p:spPr>
            <a:xfrm>
              <a:off x="1713000" y="189000"/>
              <a:ext cx="6480000" cy="6480000"/>
            </a:xfrm>
            <a:prstGeom prst="ellipse">
              <a:avLst/>
            </a:prstGeom>
            <a:pattFill prst="pct40">
              <a:fgClr>
                <a:srgbClr val="FD003A"/>
              </a:fgClr>
              <a:bgClr>
                <a:schemeClr val="bg1"/>
              </a:bgClr>
            </a:pattFill>
            <a:ln w="38100">
              <a:solidFill>
                <a:srgbClr val="E9C1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049E0FA-278D-4619-A1C7-0289D95F7C23}"/>
                </a:ext>
              </a:extLst>
            </p:cNvPr>
            <p:cNvSpPr/>
            <p:nvPr/>
          </p:nvSpPr>
          <p:spPr>
            <a:xfrm>
              <a:off x="2253000" y="728997"/>
              <a:ext cx="5400000" cy="5400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>
                <a:solidFill>
                  <a:schemeClr val="tx1"/>
                </a:solidFill>
              </a:endParaRPr>
            </a:p>
          </p:txBody>
        </p:sp>
        <p:sp>
          <p:nvSpPr>
            <p:cNvPr id="7" name="Dikdörtgen 6">
              <a:extLst>
                <a:ext uri="{FF2B5EF4-FFF2-40B4-BE49-F238E27FC236}">
                  <a16:creationId xmlns:a16="http://schemas.microsoft.com/office/drawing/2014/main" id="{FCC4D554-65B9-4D80-841B-948E6A1B9D9F}"/>
                </a:ext>
              </a:extLst>
            </p:cNvPr>
            <p:cNvSpPr/>
            <p:nvPr/>
          </p:nvSpPr>
          <p:spPr>
            <a:xfrm rot="20733406">
              <a:off x="2712004" y="1335779"/>
              <a:ext cx="4481992" cy="418643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tr-TR" sz="3600" b="1" dirty="0">
                  <a:solidFill>
                    <a:schemeClr val="bg1">
                      <a:lumMod val="50000"/>
                    </a:schemeClr>
                  </a:solidFill>
                </a:rPr>
                <a:t>POR TU </a:t>
              </a:r>
              <a:r>
                <a:rPr lang="tr-TR" sz="3200" dirty="0">
                  <a:solidFill>
                    <a:schemeClr val="bg1">
                      <a:lumMod val="50000"/>
                    </a:schemeClr>
                  </a:solidFill>
                  <a:latin typeface="Arial Black" panose="020B0A04020102020204" pitchFamily="34" charset="0"/>
                </a:rPr>
                <a:t>EXCELENTE</a:t>
              </a:r>
              <a:r>
                <a:rPr lang="tr-TR" sz="5400" dirty="0">
                  <a:solidFill>
                    <a:schemeClr val="bg1"/>
                  </a:solidFill>
                </a:rPr>
                <a:t> </a:t>
              </a:r>
              <a:r>
                <a:rPr lang="tr-TR" sz="4000" dirty="0">
                  <a:solidFill>
                    <a:srgbClr val="E50027"/>
                  </a:solidFill>
                  <a:latin typeface="Bernard MT Condensed" panose="02050806060905020404" pitchFamily="18" charset="0"/>
                </a:rPr>
                <a:t>PARTICIPACION</a:t>
              </a:r>
              <a:r>
                <a:rPr lang="tr-TR" sz="5400" dirty="0"/>
                <a:t> </a:t>
              </a:r>
              <a:r>
                <a:rPr lang="tr-TR" sz="3600" b="1" dirty="0">
                  <a:solidFill>
                    <a:schemeClr val="bg1">
                      <a:lumMod val="50000"/>
                    </a:schemeClr>
                  </a:solidFill>
                </a:rPr>
                <a:t>EN LA CLASE DE </a:t>
              </a:r>
              <a:r>
                <a:rPr lang="tr-TR" sz="4000" dirty="0">
                  <a:solidFill>
                    <a:srgbClr val="FD003A"/>
                  </a:solidFill>
                  <a:latin typeface="Forte" panose="03060902040502070203" pitchFamily="66" charset="0"/>
                </a:rPr>
                <a:t>ESPAÑOL</a:t>
              </a:r>
              <a:r>
                <a:rPr lang="tr-TR" sz="5400" dirty="0"/>
                <a:t> </a:t>
              </a:r>
            </a:p>
          </p:txBody>
        </p:sp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1F927153-7166-4804-B465-1482DCA2E9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83750" y="1759748"/>
              <a:ext cx="3338500" cy="3338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480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Bernard MT Condensed</vt:lpstr>
      <vt:lpstr>Calibri</vt:lpstr>
      <vt:lpstr>Calibri Light</vt:lpstr>
      <vt:lpstr>Forte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marcela jimenez</dc:creator>
  <cp:lastModifiedBy>marcela jimenez</cp:lastModifiedBy>
  <cp:revision>1</cp:revision>
  <dcterms:created xsi:type="dcterms:W3CDTF">2020-06-04T13:04:06Z</dcterms:created>
  <dcterms:modified xsi:type="dcterms:W3CDTF">2020-06-04T13:04:26Z</dcterms:modified>
</cp:coreProperties>
</file>