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879725" cy="2160588"/>
  <p:notesSz cx="6858000" cy="9144000"/>
  <p:defaultTextStyle>
    <a:defPPr>
      <a:defRPr lang="en-US"/>
    </a:defPPr>
    <a:lvl1pPr marL="0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1pPr>
    <a:lvl2pPr marL="121739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2pPr>
    <a:lvl3pPr marL="243479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3pPr>
    <a:lvl4pPr marL="365219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4pPr>
    <a:lvl5pPr marL="486958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5pPr>
    <a:lvl6pPr marL="608697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6pPr>
    <a:lvl7pPr marL="730436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7pPr>
    <a:lvl8pPr marL="852176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8pPr>
    <a:lvl9pPr marL="973916" algn="l" defTabSz="243479" rtl="0" eaLnBrk="1" latinLnBrk="0" hangingPunct="1">
      <a:defRPr sz="47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94660"/>
  </p:normalViewPr>
  <p:slideViewPr>
    <p:cSldViewPr snapToGrid="0">
      <p:cViewPr varScale="1">
        <p:scale>
          <a:sx n="221" d="100"/>
          <a:sy n="221" d="100"/>
        </p:scale>
        <p:origin x="155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80" y="353596"/>
            <a:ext cx="2447766" cy="752205"/>
          </a:xfrm>
        </p:spPr>
        <p:txBody>
          <a:bodyPr anchor="b"/>
          <a:lstStyle>
            <a:lvl1pPr algn="ctr">
              <a:defRPr sz="18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966" y="1134809"/>
            <a:ext cx="2159794" cy="521642"/>
          </a:xfrm>
        </p:spPr>
        <p:txBody>
          <a:bodyPr/>
          <a:lstStyle>
            <a:lvl1pPr marL="0" indent="0" algn="ctr">
              <a:buNone/>
              <a:defRPr sz="756"/>
            </a:lvl1pPr>
            <a:lvl2pPr marL="143972" indent="0" algn="ctr">
              <a:buNone/>
              <a:defRPr sz="630"/>
            </a:lvl2pPr>
            <a:lvl3pPr marL="287945" indent="0" algn="ctr">
              <a:buNone/>
              <a:defRPr sz="567"/>
            </a:lvl3pPr>
            <a:lvl4pPr marL="431917" indent="0" algn="ctr">
              <a:buNone/>
              <a:defRPr sz="504"/>
            </a:lvl4pPr>
            <a:lvl5pPr marL="575889" indent="0" algn="ctr">
              <a:buNone/>
              <a:defRPr sz="504"/>
            </a:lvl5pPr>
            <a:lvl6pPr marL="719861" indent="0" algn="ctr">
              <a:buNone/>
              <a:defRPr sz="504"/>
            </a:lvl6pPr>
            <a:lvl7pPr marL="863834" indent="0" algn="ctr">
              <a:buNone/>
              <a:defRPr sz="504"/>
            </a:lvl7pPr>
            <a:lvl8pPr marL="1007806" indent="0" algn="ctr">
              <a:buNone/>
              <a:defRPr sz="504"/>
            </a:lvl8pPr>
            <a:lvl9pPr marL="1151778" indent="0" algn="ctr">
              <a:buNone/>
              <a:defRPr sz="50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46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9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0803" y="115032"/>
            <a:ext cx="620941" cy="18309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81" y="115032"/>
            <a:ext cx="1826826" cy="183099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8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81" y="538647"/>
            <a:ext cx="2483763" cy="898744"/>
          </a:xfrm>
        </p:spPr>
        <p:txBody>
          <a:bodyPr anchor="b"/>
          <a:lstStyle>
            <a:lvl1pPr>
              <a:defRPr sz="18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481" y="1445894"/>
            <a:ext cx="2483763" cy="472628"/>
          </a:xfrm>
        </p:spPr>
        <p:txBody>
          <a:bodyPr/>
          <a:lstStyle>
            <a:lvl1pPr marL="0" indent="0">
              <a:buNone/>
              <a:defRPr sz="756">
                <a:solidFill>
                  <a:schemeClr val="tx1"/>
                </a:solidFill>
              </a:defRPr>
            </a:lvl1pPr>
            <a:lvl2pPr marL="1439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2pPr>
            <a:lvl3pPr marL="287945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3pPr>
            <a:lvl4pPr marL="431917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4pPr>
            <a:lvl5pPr marL="575889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5pPr>
            <a:lvl6pPr marL="719861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6pPr>
            <a:lvl7pPr marL="86383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7pPr>
            <a:lvl8pPr marL="1007806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8pPr>
            <a:lvl9pPr marL="1151778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22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81" y="575157"/>
            <a:ext cx="1223883" cy="13708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861" y="575157"/>
            <a:ext cx="1223883" cy="13708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65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115032"/>
            <a:ext cx="2483763" cy="41761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57" y="529645"/>
            <a:ext cx="1218258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3972" indent="0">
              <a:buNone/>
              <a:defRPr sz="630" b="1"/>
            </a:lvl2pPr>
            <a:lvl3pPr marL="287945" indent="0">
              <a:buNone/>
              <a:defRPr sz="567" b="1"/>
            </a:lvl3pPr>
            <a:lvl4pPr marL="431917" indent="0">
              <a:buNone/>
              <a:defRPr sz="504" b="1"/>
            </a:lvl4pPr>
            <a:lvl5pPr marL="575889" indent="0">
              <a:buNone/>
              <a:defRPr sz="504" b="1"/>
            </a:lvl5pPr>
            <a:lvl6pPr marL="719861" indent="0">
              <a:buNone/>
              <a:defRPr sz="504" b="1"/>
            </a:lvl6pPr>
            <a:lvl7pPr marL="863834" indent="0">
              <a:buNone/>
              <a:defRPr sz="504" b="1"/>
            </a:lvl7pPr>
            <a:lvl8pPr marL="1007806" indent="0">
              <a:buNone/>
              <a:defRPr sz="504" b="1"/>
            </a:lvl8pPr>
            <a:lvl9pPr marL="1151778" indent="0">
              <a:buNone/>
              <a:defRPr sz="50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57" y="789215"/>
            <a:ext cx="1218258" cy="11608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7861" y="529645"/>
            <a:ext cx="1224258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3972" indent="0">
              <a:buNone/>
              <a:defRPr sz="630" b="1"/>
            </a:lvl2pPr>
            <a:lvl3pPr marL="287945" indent="0">
              <a:buNone/>
              <a:defRPr sz="567" b="1"/>
            </a:lvl3pPr>
            <a:lvl4pPr marL="431917" indent="0">
              <a:buNone/>
              <a:defRPr sz="504" b="1"/>
            </a:lvl4pPr>
            <a:lvl5pPr marL="575889" indent="0">
              <a:buNone/>
              <a:defRPr sz="504" b="1"/>
            </a:lvl5pPr>
            <a:lvl6pPr marL="719861" indent="0">
              <a:buNone/>
              <a:defRPr sz="504" b="1"/>
            </a:lvl6pPr>
            <a:lvl7pPr marL="863834" indent="0">
              <a:buNone/>
              <a:defRPr sz="504" b="1"/>
            </a:lvl7pPr>
            <a:lvl8pPr marL="1007806" indent="0">
              <a:buNone/>
              <a:defRPr sz="504" b="1"/>
            </a:lvl8pPr>
            <a:lvl9pPr marL="1151778" indent="0">
              <a:buNone/>
              <a:defRPr sz="50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7861" y="789215"/>
            <a:ext cx="1224258" cy="11608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24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8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52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144039"/>
            <a:ext cx="928786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258" y="311085"/>
            <a:ext cx="1457861" cy="1535418"/>
          </a:xfrm>
        </p:spPr>
        <p:txBody>
          <a:bodyPr/>
          <a:lstStyle>
            <a:lvl1pPr>
              <a:defRPr sz="1008"/>
            </a:lvl1pPr>
            <a:lvl2pPr>
              <a:defRPr sz="882"/>
            </a:lvl2pPr>
            <a:lvl3pPr>
              <a:defRPr sz="756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648176"/>
            <a:ext cx="928786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3972" indent="0">
              <a:buNone/>
              <a:defRPr sz="441"/>
            </a:lvl2pPr>
            <a:lvl3pPr marL="287945" indent="0">
              <a:buNone/>
              <a:defRPr sz="378"/>
            </a:lvl3pPr>
            <a:lvl4pPr marL="431917" indent="0">
              <a:buNone/>
              <a:defRPr sz="315"/>
            </a:lvl4pPr>
            <a:lvl5pPr marL="575889" indent="0">
              <a:buNone/>
              <a:defRPr sz="315"/>
            </a:lvl5pPr>
            <a:lvl6pPr marL="719861" indent="0">
              <a:buNone/>
              <a:defRPr sz="315"/>
            </a:lvl6pPr>
            <a:lvl7pPr marL="863834" indent="0">
              <a:buNone/>
              <a:defRPr sz="315"/>
            </a:lvl7pPr>
            <a:lvl8pPr marL="1007806" indent="0">
              <a:buNone/>
              <a:defRPr sz="315"/>
            </a:lvl8pPr>
            <a:lvl9pPr marL="1151778" indent="0">
              <a:buNone/>
              <a:defRPr sz="31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7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144039"/>
            <a:ext cx="928786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258" y="311085"/>
            <a:ext cx="1457861" cy="1535418"/>
          </a:xfrm>
        </p:spPr>
        <p:txBody>
          <a:bodyPr anchor="t"/>
          <a:lstStyle>
            <a:lvl1pPr marL="0" indent="0">
              <a:buNone/>
              <a:defRPr sz="1008"/>
            </a:lvl1pPr>
            <a:lvl2pPr marL="143972" indent="0">
              <a:buNone/>
              <a:defRPr sz="882"/>
            </a:lvl2pPr>
            <a:lvl3pPr marL="287945" indent="0">
              <a:buNone/>
              <a:defRPr sz="756"/>
            </a:lvl3pPr>
            <a:lvl4pPr marL="431917" indent="0">
              <a:buNone/>
              <a:defRPr sz="630"/>
            </a:lvl4pPr>
            <a:lvl5pPr marL="575889" indent="0">
              <a:buNone/>
              <a:defRPr sz="630"/>
            </a:lvl5pPr>
            <a:lvl6pPr marL="719861" indent="0">
              <a:buNone/>
              <a:defRPr sz="630"/>
            </a:lvl6pPr>
            <a:lvl7pPr marL="863834" indent="0">
              <a:buNone/>
              <a:defRPr sz="630"/>
            </a:lvl7pPr>
            <a:lvl8pPr marL="1007806" indent="0">
              <a:buNone/>
              <a:defRPr sz="630"/>
            </a:lvl8pPr>
            <a:lvl9pPr marL="1151778" indent="0">
              <a:buNone/>
              <a:defRPr sz="63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648176"/>
            <a:ext cx="928786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3972" indent="0">
              <a:buNone/>
              <a:defRPr sz="441"/>
            </a:lvl2pPr>
            <a:lvl3pPr marL="287945" indent="0">
              <a:buNone/>
              <a:defRPr sz="378"/>
            </a:lvl3pPr>
            <a:lvl4pPr marL="431917" indent="0">
              <a:buNone/>
              <a:defRPr sz="315"/>
            </a:lvl4pPr>
            <a:lvl5pPr marL="575889" indent="0">
              <a:buNone/>
              <a:defRPr sz="315"/>
            </a:lvl5pPr>
            <a:lvl6pPr marL="719861" indent="0">
              <a:buNone/>
              <a:defRPr sz="315"/>
            </a:lvl6pPr>
            <a:lvl7pPr marL="863834" indent="0">
              <a:buNone/>
              <a:defRPr sz="315"/>
            </a:lvl7pPr>
            <a:lvl8pPr marL="1007806" indent="0">
              <a:buNone/>
              <a:defRPr sz="315"/>
            </a:lvl8pPr>
            <a:lvl9pPr marL="1151778" indent="0">
              <a:buNone/>
              <a:defRPr sz="31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04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81" y="115032"/>
            <a:ext cx="2483763" cy="417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81" y="575157"/>
            <a:ext cx="2483763" cy="137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81" y="2002546"/>
            <a:ext cx="647938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7FB32-B6AD-4171-B941-305A4A59B74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3909" y="2002546"/>
            <a:ext cx="971907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3806" y="2002546"/>
            <a:ext cx="647938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3D26-2F59-407A-9F78-910EBAC62C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4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87945" rtl="0" eaLnBrk="1" latinLnBrk="0" hangingPunct="1">
        <a:lnSpc>
          <a:spcPct val="90000"/>
        </a:lnSpc>
        <a:spcBef>
          <a:spcPct val="0"/>
        </a:spcBef>
        <a:buNone/>
        <a:defRPr sz="13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86" indent="-71986" algn="l" defTabSz="287945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5958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59931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503903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647875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91848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935820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79792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223764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1pPr>
      <a:lvl2pPr marL="143972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87945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31917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575889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19861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863834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07806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151778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9725" cy="216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 Roso Castillejo</dc:creator>
  <cp:lastModifiedBy>Nuria Roso Castillejo</cp:lastModifiedBy>
  <cp:revision>1</cp:revision>
  <dcterms:created xsi:type="dcterms:W3CDTF">2020-06-03T11:29:53Z</dcterms:created>
  <dcterms:modified xsi:type="dcterms:W3CDTF">2020-06-03T11:35:17Z</dcterms:modified>
</cp:coreProperties>
</file>