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3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715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ED068-AF54-4520-B3D7-2F4D48549B4E}" type="datetimeFigureOut">
              <a:rPr lang="gl-ES" smtClean="0"/>
              <a:t>07/06/2020</a:t>
            </a:fld>
            <a:endParaRPr lang="gl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0EB9-5A3C-42A0-9398-C39E9C82B8E5}" type="slidenum">
              <a:rPr lang="gl-ES" smtClean="0"/>
              <a:t>‹Nº›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2167043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ED068-AF54-4520-B3D7-2F4D48549B4E}" type="datetimeFigureOut">
              <a:rPr lang="gl-ES" smtClean="0"/>
              <a:t>07/06/2020</a:t>
            </a:fld>
            <a:endParaRPr lang="gl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0EB9-5A3C-42A0-9398-C39E9C82B8E5}" type="slidenum">
              <a:rPr lang="gl-ES" smtClean="0"/>
              <a:t>‹Nº›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825731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ED068-AF54-4520-B3D7-2F4D48549B4E}" type="datetimeFigureOut">
              <a:rPr lang="gl-ES" smtClean="0"/>
              <a:t>07/06/2020</a:t>
            </a:fld>
            <a:endParaRPr lang="gl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0EB9-5A3C-42A0-9398-C39E9C82B8E5}" type="slidenum">
              <a:rPr lang="gl-ES" smtClean="0"/>
              <a:t>‹Nº›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2479957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ED068-AF54-4520-B3D7-2F4D48549B4E}" type="datetimeFigureOut">
              <a:rPr lang="gl-ES" smtClean="0"/>
              <a:t>07/06/2020</a:t>
            </a:fld>
            <a:endParaRPr lang="gl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0EB9-5A3C-42A0-9398-C39E9C82B8E5}" type="slidenum">
              <a:rPr lang="gl-ES" smtClean="0"/>
              <a:t>‹Nº›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1746415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ED068-AF54-4520-B3D7-2F4D48549B4E}" type="datetimeFigureOut">
              <a:rPr lang="gl-ES" smtClean="0"/>
              <a:t>07/06/2020</a:t>
            </a:fld>
            <a:endParaRPr lang="gl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0EB9-5A3C-42A0-9398-C39E9C82B8E5}" type="slidenum">
              <a:rPr lang="gl-ES" smtClean="0"/>
              <a:t>‹Nº›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1366289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ED068-AF54-4520-B3D7-2F4D48549B4E}" type="datetimeFigureOut">
              <a:rPr lang="gl-ES" smtClean="0"/>
              <a:t>07/06/2020</a:t>
            </a:fld>
            <a:endParaRPr lang="gl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0EB9-5A3C-42A0-9398-C39E9C82B8E5}" type="slidenum">
              <a:rPr lang="gl-ES" smtClean="0"/>
              <a:t>‹Nº›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2815544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ED068-AF54-4520-B3D7-2F4D48549B4E}" type="datetimeFigureOut">
              <a:rPr lang="gl-ES" smtClean="0"/>
              <a:t>07/06/2020</a:t>
            </a:fld>
            <a:endParaRPr lang="gl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0EB9-5A3C-42A0-9398-C39E9C82B8E5}" type="slidenum">
              <a:rPr lang="gl-ES" smtClean="0"/>
              <a:t>‹Nº›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280932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ED068-AF54-4520-B3D7-2F4D48549B4E}" type="datetimeFigureOut">
              <a:rPr lang="gl-ES" smtClean="0"/>
              <a:t>07/06/2020</a:t>
            </a:fld>
            <a:endParaRPr lang="gl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0EB9-5A3C-42A0-9398-C39E9C82B8E5}" type="slidenum">
              <a:rPr lang="gl-ES" smtClean="0"/>
              <a:t>‹Nº›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328651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ED068-AF54-4520-B3D7-2F4D48549B4E}" type="datetimeFigureOut">
              <a:rPr lang="gl-ES" smtClean="0"/>
              <a:t>07/06/2020</a:t>
            </a:fld>
            <a:endParaRPr lang="gl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0EB9-5A3C-42A0-9398-C39E9C82B8E5}" type="slidenum">
              <a:rPr lang="gl-ES" smtClean="0"/>
              <a:t>‹Nº›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1632914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ED068-AF54-4520-B3D7-2F4D48549B4E}" type="datetimeFigureOut">
              <a:rPr lang="gl-ES" smtClean="0"/>
              <a:t>07/06/2020</a:t>
            </a:fld>
            <a:endParaRPr lang="gl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0EB9-5A3C-42A0-9398-C39E9C82B8E5}" type="slidenum">
              <a:rPr lang="gl-ES" smtClean="0"/>
              <a:t>‹Nº›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377464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8ED068-AF54-4520-B3D7-2F4D48549B4E}" type="datetimeFigureOut">
              <a:rPr lang="gl-ES" smtClean="0"/>
              <a:t>07/06/2020</a:t>
            </a:fld>
            <a:endParaRPr lang="gl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gl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00EB9-5A3C-42A0-9398-C39E9C82B8E5}" type="slidenum">
              <a:rPr lang="gl-ES" smtClean="0"/>
              <a:t>‹Nº›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2325051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ED068-AF54-4520-B3D7-2F4D48549B4E}" type="datetimeFigureOut">
              <a:rPr lang="gl-ES" smtClean="0"/>
              <a:t>07/06/2020</a:t>
            </a:fld>
            <a:endParaRPr lang="gl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gl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00EB9-5A3C-42A0-9398-C39E9C82B8E5}" type="slidenum">
              <a:rPr lang="gl-ES" smtClean="0"/>
              <a:t>‹Nº›</a:t>
            </a:fld>
            <a:endParaRPr lang="gl-ES"/>
          </a:p>
        </p:txBody>
      </p:sp>
    </p:spTree>
    <p:extLst>
      <p:ext uri="{BB962C8B-B14F-4D97-AF65-F5344CB8AC3E}">
        <p14:creationId xmlns:p14="http://schemas.microsoft.com/office/powerpoint/2010/main" val="3026056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90F608ED-199F-4E35-8304-00DA42276D64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4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906000" cy="685800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90D183B9-4B7C-4630-8878-595212E3B9D1}"/>
              </a:ext>
            </a:extLst>
          </p:cNvPr>
          <p:cNvSpPr txBox="1"/>
          <p:nvPr/>
        </p:nvSpPr>
        <p:spPr>
          <a:xfrm>
            <a:off x="806792" y="6280222"/>
            <a:ext cx="72336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gl-ES" sz="3200" dirty="0">
                <a:solidFill>
                  <a:srgbClr val="0070C0"/>
                </a:solidFill>
                <a:latin typeface="KG I Like To Move It" panose="02000000000000000000" pitchFamily="2" charset="0"/>
              </a:rPr>
              <a:t>2</a:t>
            </a:r>
            <a:r>
              <a:rPr lang="gl-ES" sz="3200" dirty="0">
                <a:solidFill>
                  <a:srgbClr val="0070C0"/>
                </a:solidFill>
                <a:latin typeface="Abecedary Italic" pitchFamily="2" charset="0"/>
              </a:rPr>
              <a:t>º</a:t>
            </a:r>
            <a:r>
              <a:rPr lang="gl-ES" sz="3200" dirty="0">
                <a:solidFill>
                  <a:srgbClr val="0070C0"/>
                </a:solidFill>
                <a:latin typeface="KG I Like To Move It" panose="02000000000000000000" pitchFamily="2" charset="0"/>
              </a:rPr>
              <a:t> PRIMARIA - CURSO</a:t>
            </a:r>
            <a:r>
              <a:rPr lang="gl-ES" sz="3200" dirty="0">
                <a:solidFill>
                  <a:srgbClr val="FF0000"/>
                </a:solidFill>
                <a:latin typeface="KG I Like To Move It" panose="02000000000000000000" pitchFamily="2" charset="0"/>
              </a:rPr>
              <a:t> </a:t>
            </a:r>
            <a:r>
              <a:rPr lang="gl-ES" sz="3200" dirty="0">
                <a:solidFill>
                  <a:schemeClr val="accent2"/>
                </a:solidFill>
                <a:latin typeface="KG I Like To Move It" panose="02000000000000000000" pitchFamily="2" charset="0"/>
              </a:rPr>
              <a:t>2019</a:t>
            </a:r>
            <a:r>
              <a:rPr lang="gl-ES" sz="3200" dirty="0">
                <a:latin typeface="KG I Like To Move It" panose="02000000000000000000" pitchFamily="2" charset="0"/>
              </a:rPr>
              <a:t> </a:t>
            </a:r>
            <a:r>
              <a:rPr lang="gl-ES" sz="3200" dirty="0">
                <a:solidFill>
                  <a:srgbClr val="0070C0"/>
                </a:solidFill>
                <a:latin typeface="KG I Like To Move It" panose="02000000000000000000" pitchFamily="2" charset="0"/>
              </a:rPr>
              <a:t>/</a:t>
            </a:r>
            <a:r>
              <a:rPr lang="gl-ES" sz="3200" dirty="0">
                <a:latin typeface="KG I Like To Move It" panose="02000000000000000000" pitchFamily="2" charset="0"/>
              </a:rPr>
              <a:t> </a:t>
            </a:r>
            <a:r>
              <a:rPr lang="gl-ES" sz="3200" dirty="0">
                <a:solidFill>
                  <a:schemeClr val="accent2"/>
                </a:solidFill>
                <a:latin typeface="KG I Like To Move It" panose="02000000000000000000" pitchFamily="2" charset="0"/>
              </a:rPr>
              <a:t>2020</a:t>
            </a:r>
          </a:p>
        </p:txBody>
      </p:sp>
      <p:sp>
        <p:nvSpPr>
          <p:cNvPr id="12" name="Marco 11">
            <a:extLst>
              <a:ext uri="{FF2B5EF4-FFF2-40B4-BE49-F238E27FC236}">
                <a16:creationId xmlns:a16="http://schemas.microsoft.com/office/drawing/2014/main" id="{A66BBC85-828F-4108-918E-423653384B79}"/>
              </a:ext>
            </a:extLst>
          </p:cNvPr>
          <p:cNvSpPr/>
          <p:nvPr/>
        </p:nvSpPr>
        <p:spPr>
          <a:xfrm>
            <a:off x="8331109" y="4781161"/>
            <a:ext cx="1156138" cy="1439917"/>
          </a:xfrm>
          <a:prstGeom prst="frame">
            <a:avLst/>
          </a:prstGeom>
          <a:blipFill dpi="0" rotWithShape="1">
            <a:blip r:embed="rId2">
              <a:alphaModFix amt="91000"/>
            </a:blip>
            <a:srcRect/>
            <a:tile tx="19050" ty="19050" sx="20000" sy="2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gl-ES" dirty="0">
              <a:solidFill>
                <a:schemeClr val="tx1"/>
              </a:solidFill>
            </a:endParaRPr>
          </a:p>
        </p:txBody>
      </p:sp>
      <p:grpSp>
        <p:nvGrpSpPr>
          <p:cNvPr id="45" name="Grupo 44">
            <a:extLst>
              <a:ext uri="{FF2B5EF4-FFF2-40B4-BE49-F238E27FC236}">
                <a16:creationId xmlns:a16="http://schemas.microsoft.com/office/drawing/2014/main" id="{0B311AC5-C8B5-43B1-98CC-62745751864B}"/>
              </a:ext>
            </a:extLst>
          </p:cNvPr>
          <p:cNvGrpSpPr/>
          <p:nvPr/>
        </p:nvGrpSpPr>
        <p:grpSpPr>
          <a:xfrm>
            <a:off x="678827" y="512433"/>
            <a:ext cx="976605" cy="1837158"/>
            <a:chOff x="678827" y="512433"/>
            <a:chExt cx="976605" cy="1837158"/>
          </a:xfrm>
        </p:grpSpPr>
        <p:grpSp>
          <p:nvGrpSpPr>
            <p:cNvPr id="19" name="Grupo 18">
              <a:extLst>
                <a:ext uri="{FF2B5EF4-FFF2-40B4-BE49-F238E27FC236}">
                  <a16:creationId xmlns:a16="http://schemas.microsoft.com/office/drawing/2014/main" id="{E8D6999E-91F4-4854-A20C-A8BB204810B1}"/>
                </a:ext>
              </a:extLst>
            </p:cNvPr>
            <p:cNvGrpSpPr/>
            <p:nvPr/>
          </p:nvGrpSpPr>
          <p:grpSpPr>
            <a:xfrm>
              <a:off x="710735" y="512433"/>
              <a:ext cx="912792" cy="1232391"/>
              <a:chOff x="710735" y="512433"/>
              <a:chExt cx="912792" cy="1232391"/>
            </a:xfrm>
          </p:grpSpPr>
          <p:sp>
            <p:nvSpPr>
              <p:cNvPr id="8" name="Marco 7">
                <a:extLst>
                  <a:ext uri="{FF2B5EF4-FFF2-40B4-BE49-F238E27FC236}">
                    <a16:creationId xmlns:a16="http://schemas.microsoft.com/office/drawing/2014/main" id="{DA817015-9B67-4D67-B841-4092C0FB80AA}"/>
                  </a:ext>
                </a:extLst>
              </p:cNvPr>
              <p:cNvSpPr/>
              <p:nvPr/>
            </p:nvSpPr>
            <p:spPr>
              <a:xfrm>
                <a:off x="710735" y="512433"/>
                <a:ext cx="912792" cy="1232391"/>
              </a:xfrm>
              <a:prstGeom prst="frame">
                <a:avLst/>
              </a:prstGeom>
              <a:blipFill dpi="0" rotWithShape="1">
                <a:blip r:embed="rId2">
                  <a:alphaModFix amt="91000"/>
                </a:blip>
                <a:srcRect/>
                <a:tile tx="19050" ty="19050" sx="20000" sy="20000" flip="none" algn="tl"/>
              </a:blipFill>
              <a:ln w="31750" cap="flat">
                <a:solidFill>
                  <a:schemeClr val="tx1"/>
                </a:solidFill>
                <a:extLst>
                  <a:ext uri="{C807C97D-BFC1-408E-A445-0C87EB9F89A2}">
                    <ask:lineSketchStyleProps xmlns:ask="http://schemas.microsoft.com/office/drawing/2018/sketchyshapes" sd="1219033472">
                      <a:custGeom>
                        <a:avLst/>
                        <a:gdLst>
                          <a:gd name="connsiteX0" fmla="*/ 0 w 912792"/>
                          <a:gd name="connsiteY0" fmla="*/ 0 h 1232391"/>
                          <a:gd name="connsiteX1" fmla="*/ 912792 w 912792"/>
                          <a:gd name="connsiteY1" fmla="*/ 0 h 1232391"/>
                          <a:gd name="connsiteX2" fmla="*/ 912792 w 912792"/>
                          <a:gd name="connsiteY2" fmla="*/ 1232391 h 1232391"/>
                          <a:gd name="connsiteX3" fmla="*/ 0 w 912792"/>
                          <a:gd name="connsiteY3" fmla="*/ 1232391 h 1232391"/>
                          <a:gd name="connsiteX4" fmla="*/ 0 w 912792"/>
                          <a:gd name="connsiteY4" fmla="*/ 0 h 1232391"/>
                          <a:gd name="connsiteX5" fmla="*/ 114099 w 912792"/>
                          <a:gd name="connsiteY5" fmla="*/ 114099 h 1232391"/>
                          <a:gd name="connsiteX6" fmla="*/ 114099 w 912792"/>
                          <a:gd name="connsiteY6" fmla="*/ 1118292 h 1232391"/>
                          <a:gd name="connsiteX7" fmla="*/ 798693 w 912792"/>
                          <a:gd name="connsiteY7" fmla="*/ 1118292 h 1232391"/>
                          <a:gd name="connsiteX8" fmla="*/ 798693 w 912792"/>
                          <a:gd name="connsiteY8" fmla="*/ 114099 h 1232391"/>
                          <a:gd name="connsiteX9" fmla="*/ 114099 w 912792"/>
                          <a:gd name="connsiteY9" fmla="*/ 114099 h 123239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912792" h="1232391" fill="none" extrusionOk="0">
                            <a:moveTo>
                              <a:pt x="0" y="0"/>
                            </a:moveTo>
                            <a:cubicBezTo>
                              <a:pt x="420340" y="72336"/>
                              <a:pt x="748707" y="-53419"/>
                              <a:pt x="912792" y="0"/>
                            </a:cubicBezTo>
                            <a:cubicBezTo>
                              <a:pt x="1013749" y="299234"/>
                              <a:pt x="994170" y="722600"/>
                              <a:pt x="912792" y="1232391"/>
                            </a:cubicBezTo>
                            <a:cubicBezTo>
                              <a:pt x="467792" y="1179415"/>
                              <a:pt x="421767" y="1261373"/>
                              <a:pt x="0" y="1232391"/>
                            </a:cubicBezTo>
                            <a:cubicBezTo>
                              <a:pt x="45741" y="759123"/>
                              <a:pt x="30423" y="245765"/>
                              <a:pt x="0" y="0"/>
                            </a:cubicBezTo>
                            <a:close/>
                            <a:moveTo>
                              <a:pt x="114099" y="114099"/>
                            </a:moveTo>
                            <a:cubicBezTo>
                              <a:pt x="144827" y="352867"/>
                              <a:pt x="93742" y="769957"/>
                              <a:pt x="114099" y="1118292"/>
                            </a:cubicBezTo>
                            <a:cubicBezTo>
                              <a:pt x="420299" y="1154994"/>
                              <a:pt x="621803" y="1143984"/>
                              <a:pt x="798693" y="1118292"/>
                            </a:cubicBezTo>
                            <a:cubicBezTo>
                              <a:pt x="839679" y="827442"/>
                              <a:pt x="846011" y="235208"/>
                              <a:pt x="798693" y="114099"/>
                            </a:cubicBezTo>
                            <a:cubicBezTo>
                              <a:pt x="494282" y="130739"/>
                              <a:pt x="213547" y="159948"/>
                              <a:pt x="114099" y="114099"/>
                            </a:cubicBezTo>
                            <a:close/>
                          </a:path>
                          <a:path w="912792" h="1232391" stroke="0" extrusionOk="0">
                            <a:moveTo>
                              <a:pt x="0" y="0"/>
                            </a:moveTo>
                            <a:cubicBezTo>
                              <a:pt x="441242" y="-47147"/>
                              <a:pt x="598493" y="47947"/>
                              <a:pt x="912792" y="0"/>
                            </a:cubicBezTo>
                            <a:cubicBezTo>
                              <a:pt x="866448" y="590169"/>
                              <a:pt x="936636" y="707340"/>
                              <a:pt x="912792" y="1232391"/>
                            </a:cubicBezTo>
                            <a:cubicBezTo>
                              <a:pt x="776650" y="1241791"/>
                              <a:pt x="361279" y="1300388"/>
                              <a:pt x="0" y="1232391"/>
                            </a:cubicBezTo>
                            <a:cubicBezTo>
                              <a:pt x="-68960" y="918100"/>
                              <a:pt x="-40465" y="352257"/>
                              <a:pt x="0" y="0"/>
                            </a:cubicBezTo>
                            <a:close/>
                            <a:moveTo>
                              <a:pt x="114099" y="114099"/>
                            </a:moveTo>
                            <a:cubicBezTo>
                              <a:pt x="42262" y="560426"/>
                              <a:pt x="153054" y="824559"/>
                              <a:pt x="114099" y="1118292"/>
                            </a:cubicBezTo>
                            <a:cubicBezTo>
                              <a:pt x="267204" y="1164679"/>
                              <a:pt x="698183" y="1130085"/>
                              <a:pt x="798693" y="1118292"/>
                            </a:cubicBezTo>
                            <a:cubicBezTo>
                              <a:pt x="751070" y="883683"/>
                              <a:pt x="720863" y="610408"/>
                              <a:pt x="798693" y="114099"/>
                            </a:cubicBezTo>
                            <a:cubicBezTo>
                              <a:pt x="570852" y="99084"/>
                              <a:pt x="232802" y="126606"/>
                              <a:pt x="114099" y="114099"/>
                            </a:cubicBezTo>
                            <a:close/>
                          </a:path>
                        </a:pathLst>
                      </a:custGeom>
                      <ask:type>
                        <ask:lineSketchNon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gl-ES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8" name="Imagen 17">
                <a:extLst>
                  <a:ext uri="{FF2B5EF4-FFF2-40B4-BE49-F238E27FC236}">
                    <a16:creationId xmlns:a16="http://schemas.microsoft.com/office/drawing/2014/main" id="{C71E3AB1-9F22-498E-9087-DF11DFACD36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2410" y="861696"/>
                <a:ext cx="769441" cy="769441"/>
              </a:xfrm>
              <a:prstGeom prst="rect">
                <a:avLst/>
              </a:prstGeom>
            </p:spPr>
          </p:pic>
        </p:grpSp>
        <p:sp>
          <p:nvSpPr>
            <p:cNvPr id="23" name="CuadroTexto 22">
              <a:extLst>
                <a:ext uri="{FF2B5EF4-FFF2-40B4-BE49-F238E27FC236}">
                  <a16:creationId xmlns:a16="http://schemas.microsoft.com/office/drawing/2014/main" id="{452D6446-1D43-492A-A620-1F56BBE3DBD8}"/>
                </a:ext>
              </a:extLst>
            </p:cNvPr>
            <p:cNvSpPr txBox="1"/>
            <p:nvPr/>
          </p:nvSpPr>
          <p:spPr>
            <a:xfrm>
              <a:off x="678827" y="1887926"/>
              <a:ext cx="9766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gl-ES" sz="2400" b="1" dirty="0">
                  <a:latin typeface="Abecedary" pitchFamily="2" charset="0"/>
                </a:rPr>
                <a:t>Pepe</a:t>
              </a:r>
            </a:p>
          </p:txBody>
        </p:sp>
      </p:grpSp>
      <p:grpSp>
        <p:nvGrpSpPr>
          <p:cNvPr id="47" name="Grupo 46">
            <a:extLst>
              <a:ext uri="{FF2B5EF4-FFF2-40B4-BE49-F238E27FC236}">
                <a16:creationId xmlns:a16="http://schemas.microsoft.com/office/drawing/2014/main" id="{742EE556-09BF-43ED-8A0D-B1298EAA7385}"/>
              </a:ext>
            </a:extLst>
          </p:cNvPr>
          <p:cNvGrpSpPr/>
          <p:nvPr/>
        </p:nvGrpSpPr>
        <p:grpSpPr>
          <a:xfrm>
            <a:off x="1900334" y="512433"/>
            <a:ext cx="976605" cy="1812485"/>
            <a:chOff x="1900334" y="512433"/>
            <a:chExt cx="976605" cy="1812485"/>
          </a:xfrm>
        </p:grpSpPr>
        <p:grpSp>
          <p:nvGrpSpPr>
            <p:cNvPr id="22" name="Grupo 21">
              <a:extLst>
                <a:ext uri="{FF2B5EF4-FFF2-40B4-BE49-F238E27FC236}">
                  <a16:creationId xmlns:a16="http://schemas.microsoft.com/office/drawing/2014/main" id="{DDA490DD-8AA9-4034-9EA9-769EA3DC7238}"/>
                </a:ext>
              </a:extLst>
            </p:cNvPr>
            <p:cNvGrpSpPr/>
            <p:nvPr/>
          </p:nvGrpSpPr>
          <p:grpSpPr>
            <a:xfrm>
              <a:off x="1964147" y="512433"/>
              <a:ext cx="912792" cy="1232391"/>
              <a:chOff x="1964147" y="512433"/>
              <a:chExt cx="912792" cy="1232391"/>
            </a:xfrm>
          </p:grpSpPr>
          <p:sp>
            <p:nvSpPr>
              <p:cNvPr id="13" name="Marco 12">
                <a:extLst>
                  <a:ext uri="{FF2B5EF4-FFF2-40B4-BE49-F238E27FC236}">
                    <a16:creationId xmlns:a16="http://schemas.microsoft.com/office/drawing/2014/main" id="{9EC6866F-691E-4717-81AC-F96ED723D523}"/>
                  </a:ext>
                </a:extLst>
              </p:cNvPr>
              <p:cNvSpPr/>
              <p:nvPr/>
            </p:nvSpPr>
            <p:spPr>
              <a:xfrm>
                <a:off x="1964147" y="512433"/>
                <a:ext cx="912792" cy="1232391"/>
              </a:xfrm>
              <a:prstGeom prst="frame">
                <a:avLst/>
              </a:prstGeom>
              <a:blipFill dpi="0" rotWithShape="1">
                <a:blip r:embed="rId2">
                  <a:alphaModFix amt="91000"/>
                </a:blip>
                <a:srcRect/>
                <a:tile tx="19050" ty="19050" sx="20000" sy="2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gl-ES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21" name="Imagen 20">
                <a:extLst>
                  <a:ext uri="{FF2B5EF4-FFF2-40B4-BE49-F238E27FC236}">
                    <a16:creationId xmlns:a16="http://schemas.microsoft.com/office/drawing/2014/main" id="{46A9B6B9-D7FC-4DAF-ABE4-A5572F51ADA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35822" y="861695"/>
                <a:ext cx="769441" cy="769441"/>
              </a:xfrm>
              <a:prstGeom prst="rect">
                <a:avLst/>
              </a:prstGeom>
            </p:spPr>
          </p:pic>
        </p:grpSp>
        <p:sp>
          <p:nvSpPr>
            <p:cNvPr id="46" name="CuadroTexto 45">
              <a:extLst>
                <a:ext uri="{FF2B5EF4-FFF2-40B4-BE49-F238E27FC236}">
                  <a16:creationId xmlns:a16="http://schemas.microsoft.com/office/drawing/2014/main" id="{487D9E67-4841-4301-9FE0-F92E9750F803}"/>
                </a:ext>
              </a:extLst>
            </p:cNvPr>
            <p:cNvSpPr txBox="1"/>
            <p:nvPr/>
          </p:nvSpPr>
          <p:spPr>
            <a:xfrm>
              <a:off x="1900334" y="1863253"/>
              <a:ext cx="9766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gl-ES" sz="2400" b="1" dirty="0">
                  <a:latin typeface="Abecedary" pitchFamily="2" charset="0"/>
                </a:rPr>
                <a:t>Juanita</a:t>
              </a:r>
            </a:p>
          </p:txBody>
        </p:sp>
      </p:grpSp>
      <p:grpSp>
        <p:nvGrpSpPr>
          <p:cNvPr id="49" name="Grupo 48">
            <a:extLst>
              <a:ext uri="{FF2B5EF4-FFF2-40B4-BE49-F238E27FC236}">
                <a16:creationId xmlns:a16="http://schemas.microsoft.com/office/drawing/2014/main" id="{C92FFA62-3B40-4137-9B37-F005964C0366}"/>
              </a:ext>
            </a:extLst>
          </p:cNvPr>
          <p:cNvGrpSpPr/>
          <p:nvPr/>
        </p:nvGrpSpPr>
        <p:grpSpPr>
          <a:xfrm>
            <a:off x="710735" y="2510420"/>
            <a:ext cx="976605" cy="1837158"/>
            <a:chOff x="678827" y="512433"/>
            <a:chExt cx="976605" cy="1837158"/>
          </a:xfrm>
        </p:grpSpPr>
        <p:grpSp>
          <p:nvGrpSpPr>
            <p:cNvPr id="50" name="Grupo 49">
              <a:extLst>
                <a:ext uri="{FF2B5EF4-FFF2-40B4-BE49-F238E27FC236}">
                  <a16:creationId xmlns:a16="http://schemas.microsoft.com/office/drawing/2014/main" id="{7AC52971-6F15-4744-9497-4D188ED9D6A1}"/>
                </a:ext>
              </a:extLst>
            </p:cNvPr>
            <p:cNvGrpSpPr/>
            <p:nvPr/>
          </p:nvGrpSpPr>
          <p:grpSpPr>
            <a:xfrm>
              <a:off x="710735" y="512433"/>
              <a:ext cx="912792" cy="1232391"/>
              <a:chOff x="710735" y="512433"/>
              <a:chExt cx="912792" cy="1232391"/>
            </a:xfrm>
          </p:grpSpPr>
          <p:sp>
            <p:nvSpPr>
              <p:cNvPr id="52" name="Marco 51">
                <a:extLst>
                  <a:ext uri="{FF2B5EF4-FFF2-40B4-BE49-F238E27FC236}">
                    <a16:creationId xmlns:a16="http://schemas.microsoft.com/office/drawing/2014/main" id="{132ED33A-EC3C-4284-823D-20D8810CDE10}"/>
                  </a:ext>
                </a:extLst>
              </p:cNvPr>
              <p:cNvSpPr/>
              <p:nvPr/>
            </p:nvSpPr>
            <p:spPr>
              <a:xfrm>
                <a:off x="710735" y="512433"/>
                <a:ext cx="912792" cy="1232391"/>
              </a:xfrm>
              <a:prstGeom prst="frame">
                <a:avLst/>
              </a:prstGeom>
              <a:blipFill dpi="0" rotWithShape="1">
                <a:blip r:embed="rId2">
                  <a:alphaModFix amt="91000"/>
                </a:blip>
                <a:srcRect/>
                <a:tile tx="19050" ty="19050" sx="20000" sy="20000" flip="none" algn="tl"/>
              </a:blipFill>
              <a:ln w="31750" cap="flat">
                <a:solidFill>
                  <a:schemeClr val="tx1"/>
                </a:solidFill>
                <a:extLst>
                  <a:ext uri="{C807C97D-BFC1-408E-A445-0C87EB9F89A2}">
                    <ask:lineSketchStyleProps xmlns:ask="http://schemas.microsoft.com/office/drawing/2018/sketchyshapes" sd="1219033472">
                      <a:custGeom>
                        <a:avLst/>
                        <a:gdLst>
                          <a:gd name="connsiteX0" fmla="*/ 0 w 912792"/>
                          <a:gd name="connsiteY0" fmla="*/ 0 h 1232391"/>
                          <a:gd name="connsiteX1" fmla="*/ 912792 w 912792"/>
                          <a:gd name="connsiteY1" fmla="*/ 0 h 1232391"/>
                          <a:gd name="connsiteX2" fmla="*/ 912792 w 912792"/>
                          <a:gd name="connsiteY2" fmla="*/ 1232391 h 1232391"/>
                          <a:gd name="connsiteX3" fmla="*/ 0 w 912792"/>
                          <a:gd name="connsiteY3" fmla="*/ 1232391 h 1232391"/>
                          <a:gd name="connsiteX4" fmla="*/ 0 w 912792"/>
                          <a:gd name="connsiteY4" fmla="*/ 0 h 1232391"/>
                          <a:gd name="connsiteX5" fmla="*/ 114099 w 912792"/>
                          <a:gd name="connsiteY5" fmla="*/ 114099 h 1232391"/>
                          <a:gd name="connsiteX6" fmla="*/ 114099 w 912792"/>
                          <a:gd name="connsiteY6" fmla="*/ 1118292 h 1232391"/>
                          <a:gd name="connsiteX7" fmla="*/ 798693 w 912792"/>
                          <a:gd name="connsiteY7" fmla="*/ 1118292 h 1232391"/>
                          <a:gd name="connsiteX8" fmla="*/ 798693 w 912792"/>
                          <a:gd name="connsiteY8" fmla="*/ 114099 h 1232391"/>
                          <a:gd name="connsiteX9" fmla="*/ 114099 w 912792"/>
                          <a:gd name="connsiteY9" fmla="*/ 114099 h 123239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912792" h="1232391" fill="none" extrusionOk="0">
                            <a:moveTo>
                              <a:pt x="0" y="0"/>
                            </a:moveTo>
                            <a:cubicBezTo>
                              <a:pt x="420340" y="72336"/>
                              <a:pt x="748707" y="-53419"/>
                              <a:pt x="912792" y="0"/>
                            </a:cubicBezTo>
                            <a:cubicBezTo>
                              <a:pt x="1013749" y="299234"/>
                              <a:pt x="994170" y="722600"/>
                              <a:pt x="912792" y="1232391"/>
                            </a:cubicBezTo>
                            <a:cubicBezTo>
                              <a:pt x="467792" y="1179415"/>
                              <a:pt x="421767" y="1261373"/>
                              <a:pt x="0" y="1232391"/>
                            </a:cubicBezTo>
                            <a:cubicBezTo>
                              <a:pt x="45741" y="759123"/>
                              <a:pt x="30423" y="245765"/>
                              <a:pt x="0" y="0"/>
                            </a:cubicBezTo>
                            <a:close/>
                            <a:moveTo>
                              <a:pt x="114099" y="114099"/>
                            </a:moveTo>
                            <a:cubicBezTo>
                              <a:pt x="144827" y="352867"/>
                              <a:pt x="93742" y="769957"/>
                              <a:pt x="114099" y="1118292"/>
                            </a:cubicBezTo>
                            <a:cubicBezTo>
                              <a:pt x="420299" y="1154994"/>
                              <a:pt x="621803" y="1143984"/>
                              <a:pt x="798693" y="1118292"/>
                            </a:cubicBezTo>
                            <a:cubicBezTo>
                              <a:pt x="839679" y="827442"/>
                              <a:pt x="846011" y="235208"/>
                              <a:pt x="798693" y="114099"/>
                            </a:cubicBezTo>
                            <a:cubicBezTo>
                              <a:pt x="494282" y="130739"/>
                              <a:pt x="213547" y="159948"/>
                              <a:pt x="114099" y="114099"/>
                            </a:cubicBezTo>
                            <a:close/>
                          </a:path>
                          <a:path w="912792" h="1232391" stroke="0" extrusionOk="0">
                            <a:moveTo>
                              <a:pt x="0" y="0"/>
                            </a:moveTo>
                            <a:cubicBezTo>
                              <a:pt x="441242" y="-47147"/>
                              <a:pt x="598493" y="47947"/>
                              <a:pt x="912792" y="0"/>
                            </a:cubicBezTo>
                            <a:cubicBezTo>
                              <a:pt x="866448" y="590169"/>
                              <a:pt x="936636" y="707340"/>
                              <a:pt x="912792" y="1232391"/>
                            </a:cubicBezTo>
                            <a:cubicBezTo>
                              <a:pt x="776650" y="1241791"/>
                              <a:pt x="361279" y="1300388"/>
                              <a:pt x="0" y="1232391"/>
                            </a:cubicBezTo>
                            <a:cubicBezTo>
                              <a:pt x="-68960" y="918100"/>
                              <a:pt x="-40465" y="352257"/>
                              <a:pt x="0" y="0"/>
                            </a:cubicBezTo>
                            <a:close/>
                            <a:moveTo>
                              <a:pt x="114099" y="114099"/>
                            </a:moveTo>
                            <a:cubicBezTo>
                              <a:pt x="42262" y="560426"/>
                              <a:pt x="153054" y="824559"/>
                              <a:pt x="114099" y="1118292"/>
                            </a:cubicBezTo>
                            <a:cubicBezTo>
                              <a:pt x="267204" y="1164679"/>
                              <a:pt x="698183" y="1130085"/>
                              <a:pt x="798693" y="1118292"/>
                            </a:cubicBezTo>
                            <a:cubicBezTo>
                              <a:pt x="751070" y="883683"/>
                              <a:pt x="720863" y="610408"/>
                              <a:pt x="798693" y="114099"/>
                            </a:cubicBezTo>
                            <a:cubicBezTo>
                              <a:pt x="570852" y="99084"/>
                              <a:pt x="232802" y="126606"/>
                              <a:pt x="114099" y="114099"/>
                            </a:cubicBezTo>
                            <a:close/>
                          </a:path>
                        </a:pathLst>
                      </a:custGeom>
                      <ask:type>
                        <ask:lineSketchNon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gl-ES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53" name="Imagen 52">
                <a:extLst>
                  <a:ext uri="{FF2B5EF4-FFF2-40B4-BE49-F238E27FC236}">
                    <a16:creationId xmlns:a16="http://schemas.microsoft.com/office/drawing/2014/main" id="{879494B8-F3EF-4FBA-8467-7C571D41712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2410" y="861696"/>
                <a:ext cx="769441" cy="769441"/>
              </a:xfrm>
              <a:prstGeom prst="rect">
                <a:avLst/>
              </a:prstGeom>
            </p:spPr>
          </p:pic>
        </p:grpSp>
        <p:sp>
          <p:nvSpPr>
            <p:cNvPr id="51" name="CuadroTexto 50">
              <a:extLst>
                <a:ext uri="{FF2B5EF4-FFF2-40B4-BE49-F238E27FC236}">
                  <a16:creationId xmlns:a16="http://schemas.microsoft.com/office/drawing/2014/main" id="{B554D8E9-89E5-4F7C-957C-DD42B16251ED}"/>
                </a:ext>
              </a:extLst>
            </p:cNvPr>
            <p:cNvSpPr txBox="1"/>
            <p:nvPr/>
          </p:nvSpPr>
          <p:spPr>
            <a:xfrm>
              <a:off x="678827" y="1887926"/>
              <a:ext cx="9766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gl-ES" sz="2400" b="1" dirty="0">
                  <a:latin typeface="Abecedary" pitchFamily="2" charset="0"/>
                </a:rPr>
                <a:t>Pepe</a:t>
              </a:r>
            </a:p>
          </p:txBody>
        </p:sp>
      </p:grpSp>
      <p:grpSp>
        <p:nvGrpSpPr>
          <p:cNvPr id="54" name="Grupo 53">
            <a:extLst>
              <a:ext uri="{FF2B5EF4-FFF2-40B4-BE49-F238E27FC236}">
                <a16:creationId xmlns:a16="http://schemas.microsoft.com/office/drawing/2014/main" id="{4810CC8A-92CA-4260-A41E-F87AA5D129D0}"/>
              </a:ext>
            </a:extLst>
          </p:cNvPr>
          <p:cNvGrpSpPr/>
          <p:nvPr/>
        </p:nvGrpSpPr>
        <p:grpSpPr>
          <a:xfrm>
            <a:off x="1941680" y="2496995"/>
            <a:ext cx="976605" cy="1812485"/>
            <a:chOff x="1900334" y="512433"/>
            <a:chExt cx="976605" cy="1812485"/>
          </a:xfrm>
        </p:grpSpPr>
        <p:grpSp>
          <p:nvGrpSpPr>
            <p:cNvPr id="55" name="Grupo 54">
              <a:extLst>
                <a:ext uri="{FF2B5EF4-FFF2-40B4-BE49-F238E27FC236}">
                  <a16:creationId xmlns:a16="http://schemas.microsoft.com/office/drawing/2014/main" id="{FC3CB9DC-D4BD-4343-AF02-746CD50B253E}"/>
                </a:ext>
              </a:extLst>
            </p:cNvPr>
            <p:cNvGrpSpPr/>
            <p:nvPr/>
          </p:nvGrpSpPr>
          <p:grpSpPr>
            <a:xfrm>
              <a:off x="1964147" y="512433"/>
              <a:ext cx="912792" cy="1232391"/>
              <a:chOff x="1964147" y="512433"/>
              <a:chExt cx="912792" cy="1232391"/>
            </a:xfrm>
          </p:grpSpPr>
          <p:sp>
            <p:nvSpPr>
              <p:cNvPr id="57" name="Marco 56">
                <a:extLst>
                  <a:ext uri="{FF2B5EF4-FFF2-40B4-BE49-F238E27FC236}">
                    <a16:creationId xmlns:a16="http://schemas.microsoft.com/office/drawing/2014/main" id="{2D909790-AC42-43FF-881B-770EF84100BB}"/>
                  </a:ext>
                </a:extLst>
              </p:cNvPr>
              <p:cNvSpPr/>
              <p:nvPr/>
            </p:nvSpPr>
            <p:spPr>
              <a:xfrm>
                <a:off x="1964147" y="512433"/>
                <a:ext cx="912792" cy="1232391"/>
              </a:xfrm>
              <a:prstGeom prst="frame">
                <a:avLst/>
              </a:prstGeom>
              <a:blipFill dpi="0" rotWithShape="1">
                <a:blip r:embed="rId2">
                  <a:alphaModFix amt="91000"/>
                </a:blip>
                <a:srcRect/>
                <a:tile tx="19050" ty="19050" sx="20000" sy="2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gl-ES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58" name="Imagen 57">
                <a:extLst>
                  <a:ext uri="{FF2B5EF4-FFF2-40B4-BE49-F238E27FC236}">
                    <a16:creationId xmlns:a16="http://schemas.microsoft.com/office/drawing/2014/main" id="{D2E60876-C5FE-4159-A6FF-6FE055B6AD5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35822" y="861695"/>
                <a:ext cx="769441" cy="769441"/>
              </a:xfrm>
              <a:prstGeom prst="rect">
                <a:avLst/>
              </a:prstGeom>
            </p:spPr>
          </p:pic>
        </p:grpSp>
        <p:sp>
          <p:nvSpPr>
            <p:cNvPr id="56" name="CuadroTexto 55">
              <a:extLst>
                <a:ext uri="{FF2B5EF4-FFF2-40B4-BE49-F238E27FC236}">
                  <a16:creationId xmlns:a16="http://schemas.microsoft.com/office/drawing/2014/main" id="{AA1B9CAD-A780-4A6C-BCCF-AABC332E5A90}"/>
                </a:ext>
              </a:extLst>
            </p:cNvPr>
            <p:cNvSpPr txBox="1"/>
            <p:nvPr/>
          </p:nvSpPr>
          <p:spPr>
            <a:xfrm>
              <a:off x="1900334" y="1863253"/>
              <a:ext cx="9766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gl-ES" sz="2400" b="1" dirty="0">
                  <a:latin typeface="Abecedary" pitchFamily="2" charset="0"/>
                </a:rPr>
                <a:t>Juanita</a:t>
              </a:r>
            </a:p>
          </p:txBody>
        </p:sp>
      </p:grpSp>
      <p:grpSp>
        <p:nvGrpSpPr>
          <p:cNvPr id="59" name="Grupo 58">
            <a:extLst>
              <a:ext uri="{FF2B5EF4-FFF2-40B4-BE49-F238E27FC236}">
                <a16:creationId xmlns:a16="http://schemas.microsoft.com/office/drawing/2014/main" id="{972528C7-3200-4FFE-9E3C-D36F0307A445}"/>
              </a:ext>
            </a:extLst>
          </p:cNvPr>
          <p:cNvGrpSpPr/>
          <p:nvPr/>
        </p:nvGrpSpPr>
        <p:grpSpPr>
          <a:xfrm>
            <a:off x="3217559" y="512433"/>
            <a:ext cx="976605" cy="1837158"/>
            <a:chOff x="678827" y="512433"/>
            <a:chExt cx="976605" cy="1837158"/>
          </a:xfrm>
        </p:grpSpPr>
        <p:grpSp>
          <p:nvGrpSpPr>
            <p:cNvPr id="60" name="Grupo 59">
              <a:extLst>
                <a:ext uri="{FF2B5EF4-FFF2-40B4-BE49-F238E27FC236}">
                  <a16:creationId xmlns:a16="http://schemas.microsoft.com/office/drawing/2014/main" id="{A35036C1-30D5-4719-8CB4-5D7F300E3861}"/>
                </a:ext>
              </a:extLst>
            </p:cNvPr>
            <p:cNvGrpSpPr/>
            <p:nvPr/>
          </p:nvGrpSpPr>
          <p:grpSpPr>
            <a:xfrm>
              <a:off x="710735" y="512433"/>
              <a:ext cx="912792" cy="1232391"/>
              <a:chOff x="710735" y="512433"/>
              <a:chExt cx="912792" cy="1232391"/>
            </a:xfrm>
          </p:grpSpPr>
          <p:sp>
            <p:nvSpPr>
              <p:cNvPr id="62" name="Marco 61">
                <a:extLst>
                  <a:ext uri="{FF2B5EF4-FFF2-40B4-BE49-F238E27FC236}">
                    <a16:creationId xmlns:a16="http://schemas.microsoft.com/office/drawing/2014/main" id="{949B80E6-3AB6-4D6A-9D0B-1EECA5AF5B71}"/>
                  </a:ext>
                </a:extLst>
              </p:cNvPr>
              <p:cNvSpPr/>
              <p:nvPr/>
            </p:nvSpPr>
            <p:spPr>
              <a:xfrm>
                <a:off x="710735" y="512433"/>
                <a:ext cx="912792" cy="1232391"/>
              </a:xfrm>
              <a:prstGeom prst="frame">
                <a:avLst/>
              </a:prstGeom>
              <a:blipFill dpi="0" rotWithShape="1">
                <a:blip r:embed="rId2">
                  <a:alphaModFix amt="91000"/>
                </a:blip>
                <a:srcRect/>
                <a:tile tx="19050" ty="19050" sx="20000" sy="20000" flip="none" algn="tl"/>
              </a:blipFill>
              <a:ln w="31750" cap="flat">
                <a:solidFill>
                  <a:schemeClr val="tx1"/>
                </a:solidFill>
                <a:extLst>
                  <a:ext uri="{C807C97D-BFC1-408E-A445-0C87EB9F89A2}">
                    <ask:lineSketchStyleProps xmlns:ask="http://schemas.microsoft.com/office/drawing/2018/sketchyshapes" sd="1219033472">
                      <a:custGeom>
                        <a:avLst/>
                        <a:gdLst>
                          <a:gd name="connsiteX0" fmla="*/ 0 w 912792"/>
                          <a:gd name="connsiteY0" fmla="*/ 0 h 1232391"/>
                          <a:gd name="connsiteX1" fmla="*/ 912792 w 912792"/>
                          <a:gd name="connsiteY1" fmla="*/ 0 h 1232391"/>
                          <a:gd name="connsiteX2" fmla="*/ 912792 w 912792"/>
                          <a:gd name="connsiteY2" fmla="*/ 1232391 h 1232391"/>
                          <a:gd name="connsiteX3" fmla="*/ 0 w 912792"/>
                          <a:gd name="connsiteY3" fmla="*/ 1232391 h 1232391"/>
                          <a:gd name="connsiteX4" fmla="*/ 0 w 912792"/>
                          <a:gd name="connsiteY4" fmla="*/ 0 h 1232391"/>
                          <a:gd name="connsiteX5" fmla="*/ 114099 w 912792"/>
                          <a:gd name="connsiteY5" fmla="*/ 114099 h 1232391"/>
                          <a:gd name="connsiteX6" fmla="*/ 114099 w 912792"/>
                          <a:gd name="connsiteY6" fmla="*/ 1118292 h 1232391"/>
                          <a:gd name="connsiteX7" fmla="*/ 798693 w 912792"/>
                          <a:gd name="connsiteY7" fmla="*/ 1118292 h 1232391"/>
                          <a:gd name="connsiteX8" fmla="*/ 798693 w 912792"/>
                          <a:gd name="connsiteY8" fmla="*/ 114099 h 1232391"/>
                          <a:gd name="connsiteX9" fmla="*/ 114099 w 912792"/>
                          <a:gd name="connsiteY9" fmla="*/ 114099 h 123239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912792" h="1232391" fill="none" extrusionOk="0">
                            <a:moveTo>
                              <a:pt x="0" y="0"/>
                            </a:moveTo>
                            <a:cubicBezTo>
                              <a:pt x="420340" y="72336"/>
                              <a:pt x="748707" y="-53419"/>
                              <a:pt x="912792" y="0"/>
                            </a:cubicBezTo>
                            <a:cubicBezTo>
                              <a:pt x="1013749" y="299234"/>
                              <a:pt x="994170" y="722600"/>
                              <a:pt x="912792" y="1232391"/>
                            </a:cubicBezTo>
                            <a:cubicBezTo>
                              <a:pt x="467792" y="1179415"/>
                              <a:pt x="421767" y="1261373"/>
                              <a:pt x="0" y="1232391"/>
                            </a:cubicBezTo>
                            <a:cubicBezTo>
                              <a:pt x="45741" y="759123"/>
                              <a:pt x="30423" y="245765"/>
                              <a:pt x="0" y="0"/>
                            </a:cubicBezTo>
                            <a:close/>
                            <a:moveTo>
                              <a:pt x="114099" y="114099"/>
                            </a:moveTo>
                            <a:cubicBezTo>
                              <a:pt x="144827" y="352867"/>
                              <a:pt x="93742" y="769957"/>
                              <a:pt x="114099" y="1118292"/>
                            </a:cubicBezTo>
                            <a:cubicBezTo>
                              <a:pt x="420299" y="1154994"/>
                              <a:pt x="621803" y="1143984"/>
                              <a:pt x="798693" y="1118292"/>
                            </a:cubicBezTo>
                            <a:cubicBezTo>
                              <a:pt x="839679" y="827442"/>
                              <a:pt x="846011" y="235208"/>
                              <a:pt x="798693" y="114099"/>
                            </a:cubicBezTo>
                            <a:cubicBezTo>
                              <a:pt x="494282" y="130739"/>
                              <a:pt x="213547" y="159948"/>
                              <a:pt x="114099" y="114099"/>
                            </a:cubicBezTo>
                            <a:close/>
                          </a:path>
                          <a:path w="912792" h="1232391" stroke="0" extrusionOk="0">
                            <a:moveTo>
                              <a:pt x="0" y="0"/>
                            </a:moveTo>
                            <a:cubicBezTo>
                              <a:pt x="441242" y="-47147"/>
                              <a:pt x="598493" y="47947"/>
                              <a:pt x="912792" y="0"/>
                            </a:cubicBezTo>
                            <a:cubicBezTo>
                              <a:pt x="866448" y="590169"/>
                              <a:pt x="936636" y="707340"/>
                              <a:pt x="912792" y="1232391"/>
                            </a:cubicBezTo>
                            <a:cubicBezTo>
                              <a:pt x="776650" y="1241791"/>
                              <a:pt x="361279" y="1300388"/>
                              <a:pt x="0" y="1232391"/>
                            </a:cubicBezTo>
                            <a:cubicBezTo>
                              <a:pt x="-68960" y="918100"/>
                              <a:pt x="-40465" y="352257"/>
                              <a:pt x="0" y="0"/>
                            </a:cubicBezTo>
                            <a:close/>
                            <a:moveTo>
                              <a:pt x="114099" y="114099"/>
                            </a:moveTo>
                            <a:cubicBezTo>
                              <a:pt x="42262" y="560426"/>
                              <a:pt x="153054" y="824559"/>
                              <a:pt x="114099" y="1118292"/>
                            </a:cubicBezTo>
                            <a:cubicBezTo>
                              <a:pt x="267204" y="1164679"/>
                              <a:pt x="698183" y="1130085"/>
                              <a:pt x="798693" y="1118292"/>
                            </a:cubicBezTo>
                            <a:cubicBezTo>
                              <a:pt x="751070" y="883683"/>
                              <a:pt x="720863" y="610408"/>
                              <a:pt x="798693" y="114099"/>
                            </a:cubicBezTo>
                            <a:cubicBezTo>
                              <a:pt x="570852" y="99084"/>
                              <a:pt x="232802" y="126606"/>
                              <a:pt x="114099" y="114099"/>
                            </a:cubicBezTo>
                            <a:close/>
                          </a:path>
                        </a:pathLst>
                      </a:custGeom>
                      <ask:type>
                        <ask:lineSketchNon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gl-ES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63" name="Imagen 62">
                <a:extLst>
                  <a:ext uri="{FF2B5EF4-FFF2-40B4-BE49-F238E27FC236}">
                    <a16:creationId xmlns:a16="http://schemas.microsoft.com/office/drawing/2014/main" id="{5AC353FA-CED4-40CA-A4C6-6F9821BBD29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2410" y="861696"/>
                <a:ext cx="769441" cy="769441"/>
              </a:xfrm>
              <a:prstGeom prst="rect">
                <a:avLst/>
              </a:prstGeom>
            </p:spPr>
          </p:pic>
        </p:grpSp>
        <p:sp>
          <p:nvSpPr>
            <p:cNvPr id="61" name="CuadroTexto 60">
              <a:extLst>
                <a:ext uri="{FF2B5EF4-FFF2-40B4-BE49-F238E27FC236}">
                  <a16:creationId xmlns:a16="http://schemas.microsoft.com/office/drawing/2014/main" id="{F084ACBD-DA99-49C3-9525-17D895F08332}"/>
                </a:ext>
              </a:extLst>
            </p:cNvPr>
            <p:cNvSpPr txBox="1"/>
            <p:nvPr/>
          </p:nvSpPr>
          <p:spPr>
            <a:xfrm>
              <a:off x="678827" y="1887926"/>
              <a:ext cx="9766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gl-ES" sz="2400" b="1" dirty="0">
                  <a:latin typeface="Abecedary" pitchFamily="2" charset="0"/>
                </a:rPr>
                <a:t>Pepe</a:t>
              </a:r>
            </a:p>
          </p:txBody>
        </p:sp>
      </p:grpSp>
      <p:grpSp>
        <p:nvGrpSpPr>
          <p:cNvPr id="64" name="Grupo 63">
            <a:extLst>
              <a:ext uri="{FF2B5EF4-FFF2-40B4-BE49-F238E27FC236}">
                <a16:creationId xmlns:a16="http://schemas.microsoft.com/office/drawing/2014/main" id="{90A871F7-D43E-45DC-AD22-F8557C68EC2C}"/>
              </a:ext>
            </a:extLst>
          </p:cNvPr>
          <p:cNvGrpSpPr/>
          <p:nvPr/>
        </p:nvGrpSpPr>
        <p:grpSpPr>
          <a:xfrm>
            <a:off x="4439066" y="512433"/>
            <a:ext cx="976605" cy="1812485"/>
            <a:chOff x="1900334" y="512433"/>
            <a:chExt cx="976605" cy="1812485"/>
          </a:xfrm>
        </p:grpSpPr>
        <p:grpSp>
          <p:nvGrpSpPr>
            <p:cNvPr id="65" name="Grupo 64">
              <a:extLst>
                <a:ext uri="{FF2B5EF4-FFF2-40B4-BE49-F238E27FC236}">
                  <a16:creationId xmlns:a16="http://schemas.microsoft.com/office/drawing/2014/main" id="{E912E030-1539-41F1-B0AA-F946EE1580A7}"/>
                </a:ext>
              </a:extLst>
            </p:cNvPr>
            <p:cNvGrpSpPr/>
            <p:nvPr/>
          </p:nvGrpSpPr>
          <p:grpSpPr>
            <a:xfrm>
              <a:off x="1964147" y="512433"/>
              <a:ext cx="912792" cy="1232391"/>
              <a:chOff x="1964147" y="512433"/>
              <a:chExt cx="912792" cy="1232391"/>
            </a:xfrm>
          </p:grpSpPr>
          <p:sp>
            <p:nvSpPr>
              <p:cNvPr id="67" name="Marco 66">
                <a:extLst>
                  <a:ext uri="{FF2B5EF4-FFF2-40B4-BE49-F238E27FC236}">
                    <a16:creationId xmlns:a16="http://schemas.microsoft.com/office/drawing/2014/main" id="{18515123-D0A2-41A3-87A8-3907EE4F3CB4}"/>
                  </a:ext>
                </a:extLst>
              </p:cNvPr>
              <p:cNvSpPr/>
              <p:nvPr/>
            </p:nvSpPr>
            <p:spPr>
              <a:xfrm>
                <a:off x="1964147" y="512433"/>
                <a:ext cx="912792" cy="1232391"/>
              </a:xfrm>
              <a:prstGeom prst="frame">
                <a:avLst/>
              </a:prstGeom>
              <a:blipFill dpi="0" rotWithShape="1">
                <a:blip r:embed="rId2">
                  <a:alphaModFix amt="91000"/>
                </a:blip>
                <a:srcRect/>
                <a:tile tx="19050" ty="19050" sx="20000" sy="2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gl-ES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68" name="Imagen 67">
                <a:extLst>
                  <a:ext uri="{FF2B5EF4-FFF2-40B4-BE49-F238E27FC236}">
                    <a16:creationId xmlns:a16="http://schemas.microsoft.com/office/drawing/2014/main" id="{E8CD8ADC-46B5-4D04-A27B-00E1989B4B8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35822" y="861695"/>
                <a:ext cx="769441" cy="769441"/>
              </a:xfrm>
              <a:prstGeom prst="rect">
                <a:avLst/>
              </a:prstGeom>
            </p:spPr>
          </p:pic>
        </p:grpSp>
        <p:sp>
          <p:nvSpPr>
            <p:cNvPr id="66" name="CuadroTexto 65">
              <a:extLst>
                <a:ext uri="{FF2B5EF4-FFF2-40B4-BE49-F238E27FC236}">
                  <a16:creationId xmlns:a16="http://schemas.microsoft.com/office/drawing/2014/main" id="{F1C08FA3-E4A6-40C6-BBCC-907BC237E6BF}"/>
                </a:ext>
              </a:extLst>
            </p:cNvPr>
            <p:cNvSpPr txBox="1"/>
            <p:nvPr/>
          </p:nvSpPr>
          <p:spPr>
            <a:xfrm>
              <a:off x="1900334" y="1863253"/>
              <a:ext cx="9766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gl-ES" sz="2400" b="1" dirty="0">
                  <a:latin typeface="Abecedary" pitchFamily="2" charset="0"/>
                </a:rPr>
                <a:t>Juanita</a:t>
              </a:r>
            </a:p>
          </p:txBody>
        </p:sp>
      </p:grpSp>
      <p:grpSp>
        <p:nvGrpSpPr>
          <p:cNvPr id="69" name="Grupo 68">
            <a:extLst>
              <a:ext uri="{FF2B5EF4-FFF2-40B4-BE49-F238E27FC236}">
                <a16:creationId xmlns:a16="http://schemas.microsoft.com/office/drawing/2014/main" id="{94733E69-AABC-45B3-B64E-FABCCD8899D9}"/>
              </a:ext>
            </a:extLst>
          </p:cNvPr>
          <p:cNvGrpSpPr/>
          <p:nvPr/>
        </p:nvGrpSpPr>
        <p:grpSpPr>
          <a:xfrm>
            <a:off x="5708048" y="519897"/>
            <a:ext cx="976605" cy="1837158"/>
            <a:chOff x="678827" y="512433"/>
            <a:chExt cx="976605" cy="1837158"/>
          </a:xfrm>
        </p:grpSpPr>
        <p:grpSp>
          <p:nvGrpSpPr>
            <p:cNvPr id="70" name="Grupo 69">
              <a:extLst>
                <a:ext uri="{FF2B5EF4-FFF2-40B4-BE49-F238E27FC236}">
                  <a16:creationId xmlns:a16="http://schemas.microsoft.com/office/drawing/2014/main" id="{8E63BC2B-8E29-403A-B935-5F7464D70206}"/>
                </a:ext>
              </a:extLst>
            </p:cNvPr>
            <p:cNvGrpSpPr/>
            <p:nvPr/>
          </p:nvGrpSpPr>
          <p:grpSpPr>
            <a:xfrm>
              <a:off x="710735" y="512433"/>
              <a:ext cx="912792" cy="1232391"/>
              <a:chOff x="710735" y="512433"/>
              <a:chExt cx="912792" cy="1232391"/>
            </a:xfrm>
          </p:grpSpPr>
          <p:sp>
            <p:nvSpPr>
              <p:cNvPr id="72" name="Marco 71">
                <a:extLst>
                  <a:ext uri="{FF2B5EF4-FFF2-40B4-BE49-F238E27FC236}">
                    <a16:creationId xmlns:a16="http://schemas.microsoft.com/office/drawing/2014/main" id="{4F0ADC81-206F-4CBE-BDD8-BDCF9FD4E7D3}"/>
                  </a:ext>
                </a:extLst>
              </p:cNvPr>
              <p:cNvSpPr/>
              <p:nvPr/>
            </p:nvSpPr>
            <p:spPr>
              <a:xfrm>
                <a:off x="710735" y="512433"/>
                <a:ext cx="912792" cy="1232391"/>
              </a:xfrm>
              <a:prstGeom prst="frame">
                <a:avLst/>
              </a:prstGeom>
              <a:blipFill dpi="0" rotWithShape="1">
                <a:blip r:embed="rId2">
                  <a:alphaModFix amt="91000"/>
                </a:blip>
                <a:srcRect/>
                <a:tile tx="19050" ty="19050" sx="20000" sy="20000" flip="none" algn="tl"/>
              </a:blipFill>
              <a:ln w="31750" cap="flat">
                <a:solidFill>
                  <a:schemeClr val="tx1"/>
                </a:solidFill>
                <a:extLst>
                  <a:ext uri="{C807C97D-BFC1-408E-A445-0C87EB9F89A2}">
                    <ask:lineSketchStyleProps xmlns:ask="http://schemas.microsoft.com/office/drawing/2018/sketchyshapes" sd="1219033472">
                      <a:custGeom>
                        <a:avLst/>
                        <a:gdLst>
                          <a:gd name="connsiteX0" fmla="*/ 0 w 912792"/>
                          <a:gd name="connsiteY0" fmla="*/ 0 h 1232391"/>
                          <a:gd name="connsiteX1" fmla="*/ 912792 w 912792"/>
                          <a:gd name="connsiteY1" fmla="*/ 0 h 1232391"/>
                          <a:gd name="connsiteX2" fmla="*/ 912792 w 912792"/>
                          <a:gd name="connsiteY2" fmla="*/ 1232391 h 1232391"/>
                          <a:gd name="connsiteX3" fmla="*/ 0 w 912792"/>
                          <a:gd name="connsiteY3" fmla="*/ 1232391 h 1232391"/>
                          <a:gd name="connsiteX4" fmla="*/ 0 w 912792"/>
                          <a:gd name="connsiteY4" fmla="*/ 0 h 1232391"/>
                          <a:gd name="connsiteX5" fmla="*/ 114099 w 912792"/>
                          <a:gd name="connsiteY5" fmla="*/ 114099 h 1232391"/>
                          <a:gd name="connsiteX6" fmla="*/ 114099 w 912792"/>
                          <a:gd name="connsiteY6" fmla="*/ 1118292 h 1232391"/>
                          <a:gd name="connsiteX7" fmla="*/ 798693 w 912792"/>
                          <a:gd name="connsiteY7" fmla="*/ 1118292 h 1232391"/>
                          <a:gd name="connsiteX8" fmla="*/ 798693 w 912792"/>
                          <a:gd name="connsiteY8" fmla="*/ 114099 h 1232391"/>
                          <a:gd name="connsiteX9" fmla="*/ 114099 w 912792"/>
                          <a:gd name="connsiteY9" fmla="*/ 114099 h 123239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912792" h="1232391" fill="none" extrusionOk="0">
                            <a:moveTo>
                              <a:pt x="0" y="0"/>
                            </a:moveTo>
                            <a:cubicBezTo>
                              <a:pt x="420340" y="72336"/>
                              <a:pt x="748707" y="-53419"/>
                              <a:pt x="912792" y="0"/>
                            </a:cubicBezTo>
                            <a:cubicBezTo>
                              <a:pt x="1013749" y="299234"/>
                              <a:pt x="994170" y="722600"/>
                              <a:pt x="912792" y="1232391"/>
                            </a:cubicBezTo>
                            <a:cubicBezTo>
                              <a:pt x="467792" y="1179415"/>
                              <a:pt x="421767" y="1261373"/>
                              <a:pt x="0" y="1232391"/>
                            </a:cubicBezTo>
                            <a:cubicBezTo>
                              <a:pt x="45741" y="759123"/>
                              <a:pt x="30423" y="245765"/>
                              <a:pt x="0" y="0"/>
                            </a:cubicBezTo>
                            <a:close/>
                            <a:moveTo>
                              <a:pt x="114099" y="114099"/>
                            </a:moveTo>
                            <a:cubicBezTo>
                              <a:pt x="144827" y="352867"/>
                              <a:pt x="93742" y="769957"/>
                              <a:pt x="114099" y="1118292"/>
                            </a:cubicBezTo>
                            <a:cubicBezTo>
                              <a:pt x="420299" y="1154994"/>
                              <a:pt x="621803" y="1143984"/>
                              <a:pt x="798693" y="1118292"/>
                            </a:cubicBezTo>
                            <a:cubicBezTo>
                              <a:pt x="839679" y="827442"/>
                              <a:pt x="846011" y="235208"/>
                              <a:pt x="798693" y="114099"/>
                            </a:cubicBezTo>
                            <a:cubicBezTo>
                              <a:pt x="494282" y="130739"/>
                              <a:pt x="213547" y="159948"/>
                              <a:pt x="114099" y="114099"/>
                            </a:cubicBezTo>
                            <a:close/>
                          </a:path>
                          <a:path w="912792" h="1232391" stroke="0" extrusionOk="0">
                            <a:moveTo>
                              <a:pt x="0" y="0"/>
                            </a:moveTo>
                            <a:cubicBezTo>
                              <a:pt x="441242" y="-47147"/>
                              <a:pt x="598493" y="47947"/>
                              <a:pt x="912792" y="0"/>
                            </a:cubicBezTo>
                            <a:cubicBezTo>
                              <a:pt x="866448" y="590169"/>
                              <a:pt x="936636" y="707340"/>
                              <a:pt x="912792" y="1232391"/>
                            </a:cubicBezTo>
                            <a:cubicBezTo>
                              <a:pt x="776650" y="1241791"/>
                              <a:pt x="361279" y="1300388"/>
                              <a:pt x="0" y="1232391"/>
                            </a:cubicBezTo>
                            <a:cubicBezTo>
                              <a:pt x="-68960" y="918100"/>
                              <a:pt x="-40465" y="352257"/>
                              <a:pt x="0" y="0"/>
                            </a:cubicBezTo>
                            <a:close/>
                            <a:moveTo>
                              <a:pt x="114099" y="114099"/>
                            </a:moveTo>
                            <a:cubicBezTo>
                              <a:pt x="42262" y="560426"/>
                              <a:pt x="153054" y="824559"/>
                              <a:pt x="114099" y="1118292"/>
                            </a:cubicBezTo>
                            <a:cubicBezTo>
                              <a:pt x="267204" y="1164679"/>
                              <a:pt x="698183" y="1130085"/>
                              <a:pt x="798693" y="1118292"/>
                            </a:cubicBezTo>
                            <a:cubicBezTo>
                              <a:pt x="751070" y="883683"/>
                              <a:pt x="720863" y="610408"/>
                              <a:pt x="798693" y="114099"/>
                            </a:cubicBezTo>
                            <a:cubicBezTo>
                              <a:pt x="570852" y="99084"/>
                              <a:pt x="232802" y="126606"/>
                              <a:pt x="114099" y="114099"/>
                            </a:cubicBezTo>
                            <a:close/>
                          </a:path>
                        </a:pathLst>
                      </a:custGeom>
                      <ask:type>
                        <ask:lineSketchNon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gl-ES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73" name="Imagen 72">
                <a:extLst>
                  <a:ext uri="{FF2B5EF4-FFF2-40B4-BE49-F238E27FC236}">
                    <a16:creationId xmlns:a16="http://schemas.microsoft.com/office/drawing/2014/main" id="{91D9E2AD-2FF3-4EEC-A4BF-E017DE3332C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2410" y="861696"/>
                <a:ext cx="769441" cy="769441"/>
              </a:xfrm>
              <a:prstGeom prst="rect">
                <a:avLst/>
              </a:prstGeom>
            </p:spPr>
          </p:pic>
        </p:grpSp>
        <p:sp>
          <p:nvSpPr>
            <p:cNvPr id="71" name="CuadroTexto 70">
              <a:extLst>
                <a:ext uri="{FF2B5EF4-FFF2-40B4-BE49-F238E27FC236}">
                  <a16:creationId xmlns:a16="http://schemas.microsoft.com/office/drawing/2014/main" id="{4FA13FEE-B9B9-4F5F-BEE6-DABB4DBD648D}"/>
                </a:ext>
              </a:extLst>
            </p:cNvPr>
            <p:cNvSpPr txBox="1"/>
            <p:nvPr/>
          </p:nvSpPr>
          <p:spPr>
            <a:xfrm>
              <a:off x="678827" y="1887926"/>
              <a:ext cx="9766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gl-ES" sz="2400" b="1" dirty="0">
                  <a:latin typeface="Abecedary" pitchFamily="2" charset="0"/>
                </a:rPr>
                <a:t>Pepe</a:t>
              </a:r>
            </a:p>
          </p:txBody>
        </p:sp>
      </p:grpSp>
      <p:grpSp>
        <p:nvGrpSpPr>
          <p:cNvPr id="74" name="Grupo 73">
            <a:extLst>
              <a:ext uri="{FF2B5EF4-FFF2-40B4-BE49-F238E27FC236}">
                <a16:creationId xmlns:a16="http://schemas.microsoft.com/office/drawing/2014/main" id="{CFA5BC43-DDE9-4BA5-A866-5E8270A9772A}"/>
              </a:ext>
            </a:extLst>
          </p:cNvPr>
          <p:cNvGrpSpPr/>
          <p:nvPr/>
        </p:nvGrpSpPr>
        <p:grpSpPr>
          <a:xfrm>
            <a:off x="6887559" y="512433"/>
            <a:ext cx="976605" cy="1812485"/>
            <a:chOff x="1900334" y="512433"/>
            <a:chExt cx="976605" cy="1812485"/>
          </a:xfrm>
        </p:grpSpPr>
        <p:grpSp>
          <p:nvGrpSpPr>
            <p:cNvPr id="75" name="Grupo 74">
              <a:extLst>
                <a:ext uri="{FF2B5EF4-FFF2-40B4-BE49-F238E27FC236}">
                  <a16:creationId xmlns:a16="http://schemas.microsoft.com/office/drawing/2014/main" id="{77761B3D-3E9A-409A-8307-865F830660B9}"/>
                </a:ext>
              </a:extLst>
            </p:cNvPr>
            <p:cNvGrpSpPr/>
            <p:nvPr/>
          </p:nvGrpSpPr>
          <p:grpSpPr>
            <a:xfrm>
              <a:off x="1964147" y="512433"/>
              <a:ext cx="912792" cy="1232391"/>
              <a:chOff x="1964147" y="512433"/>
              <a:chExt cx="912792" cy="1232391"/>
            </a:xfrm>
          </p:grpSpPr>
          <p:sp>
            <p:nvSpPr>
              <p:cNvPr id="77" name="Marco 76">
                <a:extLst>
                  <a:ext uri="{FF2B5EF4-FFF2-40B4-BE49-F238E27FC236}">
                    <a16:creationId xmlns:a16="http://schemas.microsoft.com/office/drawing/2014/main" id="{75F75B32-7F43-4E76-96A6-6900B8FE7030}"/>
                  </a:ext>
                </a:extLst>
              </p:cNvPr>
              <p:cNvSpPr/>
              <p:nvPr/>
            </p:nvSpPr>
            <p:spPr>
              <a:xfrm>
                <a:off x="1964147" y="512433"/>
                <a:ext cx="912792" cy="1232391"/>
              </a:xfrm>
              <a:prstGeom prst="frame">
                <a:avLst/>
              </a:prstGeom>
              <a:blipFill dpi="0" rotWithShape="1">
                <a:blip r:embed="rId2">
                  <a:alphaModFix amt="91000"/>
                </a:blip>
                <a:srcRect/>
                <a:tile tx="19050" ty="19050" sx="20000" sy="2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gl-ES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78" name="Imagen 77">
                <a:extLst>
                  <a:ext uri="{FF2B5EF4-FFF2-40B4-BE49-F238E27FC236}">
                    <a16:creationId xmlns:a16="http://schemas.microsoft.com/office/drawing/2014/main" id="{FB560019-79F2-4DF2-A31A-C3AA8AEE19E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35822" y="861695"/>
                <a:ext cx="769441" cy="769441"/>
              </a:xfrm>
              <a:prstGeom prst="rect">
                <a:avLst/>
              </a:prstGeom>
            </p:spPr>
          </p:pic>
        </p:grpSp>
        <p:sp>
          <p:nvSpPr>
            <p:cNvPr id="76" name="CuadroTexto 75">
              <a:extLst>
                <a:ext uri="{FF2B5EF4-FFF2-40B4-BE49-F238E27FC236}">
                  <a16:creationId xmlns:a16="http://schemas.microsoft.com/office/drawing/2014/main" id="{7BF1AFD6-738A-4814-8BD2-FC0B580FFF4E}"/>
                </a:ext>
              </a:extLst>
            </p:cNvPr>
            <p:cNvSpPr txBox="1"/>
            <p:nvPr/>
          </p:nvSpPr>
          <p:spPr>
            <a:xfrm>
              <a:off x="1900334" y="1863253"/>
              <a:ext cx="9766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gl-ES" sz="2400" b="1" dirty="0">
                  <a:latin typeface="Abecedary" pitchFamily="2" charset="0"/>
                </a:rPr>
                <a:t>Juanita</a:t>
              </a:r>
            </a:p>
          </p:txBody>
        </p:sp>
      </p:grpSp>
      <p:grpSp>
        <p:nvGrpSpPr>
          <p:cNvPr id="79" name="Grupo 78">
            <a:extLst>
              <a:ext uri="{FF2B5EF4-FFF2-40B4-BE49-F238E27FC236}">
                <a16:creationId xmlns:a16="http://schemas.microsoft.com/office/drawing/2014/main" id="{7863E208-E472-4801-A5BA-008CD80239E9}"/>
              </a:ext>
            </a:extLst>
          </p:cNvPr>
          <p:cNvGrpSpPr/>
          <p:nvPr/>
        </p:nvGrpSpPr>
        <p:grpSpPr>
          <a:xfrm>
            <a:off x="8278688" y="512433"/>
            <a:ext cx="976605" cy="1837158"/>
            <a:chOff x="678827" y="512433"/>
            <a:chExt cx="976605" cy="1837158"/>
          </a:xfrm>
        </p:grpSpPr>
        <p:grpSp>
          <p:nvGrpSpPr>
            <p:cNvPr id="80" name="Grupo 79">
              <a:extLst>
                <a:ext uri="{FF2B5EF4-FFF2-40B4-BE49-F238E27FC236}">
                  <a16:creationId xmlns:a16="http://schemas.microsoft.com/office/drawing/2014/main" id="{F4FD2E95-4798-43F4-99D7-6B1871715AFA}"/>
                </a:ext>
              </a:extLst>
            </p:cNvPr>
            <p:cNvGrpSpPr/>
            <p:nvPr/>
          </p:nvGrpSpPr>
          <p:grpSpPr>
            <a:xfrm>
              <a:off x="710735" y="512433"/>
              <a:ext cx="912792" cy="1232391"/>
              <a:chOff x="710735" y="512433"/>
              <a:chExt cx="912792" cy="1232391"/>
            </a:xfrm>
          </p:grpSpPr>
          <p:sp>
            <p:nvSpPr>
              <p:cNvPr id="82" name="Marco 81">
                <a:extLst>
                  <a:ext uri="{FF2B5EF4-FFF2-40B4-BE49-F238E27FC236}">
                    <a16:creationId xmlns:a16="http://schemas.microsoft.com/office/drawing/2014/main" id="{05C41E82-2128-487A-BD7D-7D055DCAEE94}"/>
                  </a:ext>
                </a:extLst>
              </p:cNvPr>
              <p:cNvSpPr/>
              <p:nvPr/>
            </p:nvSpPr>
            <p:spPr>
              <a:xfrm>
                <a:off x="710735" y="512433"/>
                <a:ext cx="912792" cy="1232391"/>
              </a:xfrm>
              <a:prstGeom prst="frame">
                <a:avLst/>
              </a:prstGeom>
              <a:blipFill dpi="0" rotWithShape="1">
                <a:blip r:embed="rId2">
                  <a:alphaModFix amt="91000"/>
                </a:blip>
                <a:srcRect/>
                <a:tile tx="19050" ty="19050" sx="20000" sy="20000" flip="none" algn="tl"/>
              </a:blipFill>
              <a:ln w="31750" cap="flat">
                <a:solidFill>
                  <a:schemeClr val="tx1"/>
                </a:solidFill>
                <a:extLst>
                  <a:ext uri="{C807C97D-BFC1-408E-A445-0C87EB9F89A2}">
                    <ask:lineSketchStyleProps xmlns:ask="http://schemas.microsoft.com/office/drawing/2018/sketchyshapes" sd="1219033472">
                      <a:custGeom>
                        <a:avLst/>
                        <a:gdLst>
                          <a:gd name="connsiteX0" fmla="*/ 0 w 912792"/>
                          <a:gd name="connsiteY0" fmla="*/ 0 h 1232391"/>
                          <a:gd name="connsiteX1" fmla="*/ 912792 w 912792"/>
                          <a:gd name="connsiteY1" fmla="*/ 0 h 1232391"/>
                          <a:gd name="connsiteX2" fmla="*/ 912792 w 912792"/>
                          <a:gd name="connsiteY2" fmla="*/ 1232391 h 1232391"/>
                          <a:gd name="connsiteX3" fmla="*/ 0 w 912792"/>
                          <a:gd name="connsiteY3" fmla="*/ 1232391 h 1232391"/>
                          <a:gd name="connsiteX4" fmla="*/ 0 w 912792"/>
                          <a:gd name="connsiteY4" fmla="*/ 0 h 1232391"/>
                          <a:gd name="connsiteX5" fmla="*/ 114099 w 912792"/>
                          <a:gd name="connsiteY5" fmla="*/ 114099 h 1232391"/>
                          <a:gd name="connsiteX6" fmla="*/ 114099 w 912792"/>
                          <a:gd name="connsiteY6" fmla="*/ 1118292 h 1232391"/>
                          <a:gd name="connsiteX7" fmla="*/ 798693 w 912792"/>
                          <a:gd name="connsiteY7" fmla="*/ 1118292 h 1232391"/>
                          <a:gd name="connsiteX8" fmla="*/ 798693 w 912792"/>
                          <a:gd name="connsiteY8" fmla="*/ 114099 h 1232391"/>
                          <a:gd name="connsiteX9" fmla="*/ 114099 w 912792"/>
                          <a:gd name="connsiteY9" fmla="*/ 114099 h 123239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912792" h="1232391" fill="none" extrusionOk="0">
                            <a:moveTo>
                              <a:pt x="0" y="0"/>
                            </a:moveTo>
                            <a:cubicBezTo>
                              <a:pt x="420340" y="72336"/>
                              <a:pt x="748707" y="-53419"/>
                              <a:pt x="912792" y="0"/>
                            </a:cubicBezTo>
                            <a:cubicBezTo>
                              <a:pt x="1013749" y="299234"/>
                              <a:pt x="994170" y="722600"/>
                              <a:pt x="912792" y="1232391"/>
                            </a:cubicBezTo>
                            <a:cubicBezTo>
                              <a:pt x="467792" y="1179415"/>
                              <a:pt x="421767" y="1261373"/>
                              <a:pt x="0" y="1232391"/>
                            </a:cubicBezTo>
                            <a:cubicBezTo>
                              <a:pt x="45741" y="759123"/>
                              <a:pt x="30423" y="245765"/>
                              <a:pt x="0" y="0"/>
                            </a:cubicBezTo>
                            <a:close/>
                            <a:moveTo>
                              <a:pt x="114099" y="114099"/>
                            </a:moveTo>
                            <a:cubicBezTo>
                              <a:pt x="144827" y="352867"/>
                              <a:pt x="93742" y="769957"/>
                              <a:pt x="114099" y="1118292"/>
                            </a:cubicBezTo>
                            <a:cubicBezTo>
                              <a:pt x="420299" y="1154994"/>
                              <a:pt x="621803" y="1143984"/>
                              <a:pt x="798693" y="1118292"/>
                            </a:cubicBezTo>
                            <a:cubicBezTo>
                              <a:pt x="839679" y="827442"/>
                              <a:pt x="846011" y="235208"/>
                              <a:pt x="798693" y="114099"/>
                            </a:cubicBezTo>
                            <a:cubicBezTo>
                              <a:pt x="494282" y="130739"/>
                              <a:pt x="213547" y="159948"/>
                              <a:pt x="114099" y="114099"/>
                            </a:cubicBezTo>
                            <a:close/>
                          </a:path>
                          <a:path w="912792" h="1232391" stroke="0" extrusionOk="0">
                            <a:moveTo>
                              <a:pt x="0" y="0"/>
                            </a:moveTo>
                            <a:cubicBezTo>
                              <a:pt x="441242" y="-47147"/>
                              <a:pt x="598493" y="47947"/>
                              <a:pt x="912792" y="0"/>
                            </a:cubicBezTo>
                            <a:cubicBezTo>
                              <a:pt x="866448" y="590169"/>
                              <a:pt x="936636" y="707340"/>
                              <a:pt x="912792" y="1232391"/>
                            </a:cubicBezTo>
                            <a:cubicBezTo>
                              <a:pt x="776650" y="1241791"/>
                              <a:pt x="361279" y="1300388"/>
                              <a:pt x="0" y="1232391"/>
                            </a:cubicBezTo>
                            <a:cubicBezTo>
                              <a:pt x="-68960" y="918100"/>
                              <a:pt x="-40465" y="352257"/>
                              <a:pt x="0" y="0"/>
                            </a:cubicBezTo>
                            <a:close/>
                            <a:moveTo>
                              <a:pt x="114099" y="114099"/>
                            </a:moveTo>
                            <a:cubicBezTo>
                              <a:pt x="42262" y="560426"/>
                              <a:pt x="153054" y="824559"/>
                              <a:pt x="114099" y="1118292"/>
                            </a:cubicBezTo>
                            <a:cubicBezTo>
                              <a:pt x="267204" y="1164679"/>
                              <a:pt x="698183" y="1130085"/>
                              <a:pt x="798693" y="1118292"/>
                            </a:cubicBezTo>
                            <a:cubicBezTo>
                              <a:pt x="751070" y="883683"/>
                              <a:pt x="720863" y="610408"/>
                              <a:pt x="798693" y="114099"/>
                            </a:cubicBezTo>
                            <a:cubicBezTo>
                              <a:pt x="570852" y="99084"/>
                              <a:pt x="232802" y="126606"/>
                              <a:pt x="114099" y="114099"/>
                            </a:cubicBezTo>
                            <a:close/>
                          </a:path>
                        </a:pathLst>
                      </a:custGeom>
                      <ask:type>
                        <ask:lineSketchNon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gl-ES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83" name="Imagen 82">
                <a:extLst>
                  <a:ext uri="{FF2B5EF4-FFF2-40B4-BE49-F238E27FC236}">
                    <a16:creationId xmlns:a16="http://schemas.microsoft.com/office/drawing/2014/main" id="{C0835829-72DD-4366-8F9B-C8AA474CEC8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2410" y="861696"/>
                <a:ext cx="769441" cy="769441"/>
              </a:xfrm>
              <a:prstGeom prst="rect">
                <a:avLst/>
              </a:prstGeom>
            </p:spPr>
          </p:pic>
        </p:grpSp>
        <p:sp>
          <p:nvSpPr>
            <p:cNvPr id="81" name="CuadroTexto 80">
              <a:extLst>
                <a:ext uri="{FF2B5EF4-FFF2-40B4-BE49-F238E27FC236}">
                  <a16:creationId xmlns:a16="http://schemas.microsoft.com/office/drawing/2014/main" id="{F9663A14-3198-4445-B974-DB788C407E10}"/>
                </a:ext>
              </a:extLst>
            </p:cNvPr>
            <p:cNvSpPr txBox="1"/>
            <p:nvPr/>
          </p:nvSpPr>
          <p:spPr>
            <a:xfrm>
              <a:off x="678827" y="1887926"/>
              <a:ext cx="9766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gl-ES" sz="2400" b="1" dirty="0">
                  <a:latin typeface="Abecedary" pitchFamily="2" charset="0"/>
                </a:rPr>
                <a:t>Pepe</a:t>
              </a:r>
            </a:p>
          </p:txBody>
        </p:sp>
      </p:grpSp>
      <p:grpSp>
        <p:nvGrpSpPr>
          <p:cNvPr id="84" name="Grupo 83">
            <a:extLst>
              <a:ext uri="{FF2B5EF4-FFF2-40B4-BE49-F238E27FC236}">
                <a16:creationId xmlns:a16="http://schemas.microsoft.com/office/drawing/2014/main" id="{B7D82BF0-D8BD-4CCA-A1E6-4C4E07C72069}"/>
              </a:ext>
            </a:extLst>
          </p:cNvPr>
          <p:cNvGrpSpPr/>
          <p:nvPr/>
        </p:nvGrpSpPr>
        <p:grpSpPr>
          <a:xfrm>
            <a:off x="3217558" y="2492693"/>
            <a:ext cx="976605" cy="1812485"/>
            <a:chOff x="1900334" y="512433"/>
            <a:chExt cx="976605" cy="1812485"/>
          </a:xfrm>
        </p:grpSpPr>
        <p:grpSp>
          <p:nvGrpSpPr>
            <p:cNvPr id="85" name="Grupo 84">
              <a:extLst>
                <a:ext uri="{FF2B5EF4-FFF2-40B4-BE49-F238E27FC236}">
                  <a16:creationId xmlns:a16="http://schemas.microsoft.com/office/drawing/2014/main" id="{22F2F2F0-6B7B-4F47-AF70-7A258B5CBD21}"/>
                </a:ext>
              </a:extLst>
            </p:cNvPr>
            <p:cNvGrpSpPr/>
            <p:nvPr/>
          </p:nvGrpSpPr>
          <p:grpSpPr>
            <a:xfrm>
              <a:off x="1964147" y="512433"/>
              <a:ext cx="912792" cy="1232391"/>
              <a:chOff x="1964147" y="512433"/>
              <a:chExt cx="912792" cy="1232391"/>
            </a:xfrm>
          </p:grpSpPr>
          <p:sp>
            <p:nvSpPr>
              <p:cNvPr id="87" name="Marco 86">
                <a:extLst>
                  <a:ext uri="{FF2B5EF4-FFF2-40B4-BE49-F238E27FC236}">
                    <a16:creationId xmlns:a16="http://schemas.microsoft.com/office/drawing/2014/main" id="{50EF207D-DCAA-408A-92A9-E92CF5C39637}"/>
                  </a:ext>
                </a:extLst>
              </p:cNvPr>
              <p:cNvSpPr/>
              <p:nvPr/>
            </p:nvSpPr>
            <p:spPr>
              <a:xfrm>
                <a:off x="1964147" y="512433"/>
                <a:ext cx="912792" cy="1232391"/>
              </a:xfrm>
              <a:prstGeom prst="frame">
                <a:avLst/>
              </a:prstGeom>
              <a:blipFill dpi="0" rotWithShape="1">
                <a:blip r:embed="rId2">
                  <a:alphaModFix amt="91000"/>
                </a:blip>
                <a:srcRect/>
                <a:tile tx="19050" ty="19050" sx="20000" sy="2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gl-ES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88" name="Imagen 87">
                <a:extLst>
                  <a:ext uri="{FF2B5EF4-FFF2-40B4-BE49-F238E27FC236}">
                    <a16:creationId xmlns:a16="http://schemas.microsoft.com/office/drawing/2014/main" id="{B16312CA-CFCF-4115-BA82-24ADE4FE844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35822" y="861695"/>
                <a:ext cx="769441" cy="769441"/>
              </a:xfrm>
              <a:prstGeom prst="rect">
                <a:avLst/>
              </a:prstGeom>
            </p:spPr>
          </p:pic>
        </p:grpSp>
        <p:sp>
          <p:nvSpPr>
            <p:cNvPr id="86" name="CuadroTexto 85">
              <a:extLst>
                <a:ext uri="{FF2B5EF4-FFF2-40B4-BE49-F238E27FC236}">
                  <a16:creationId xmlns:a16="http://schemas.microsoft.com/office/drawing/2014/main" id="{F13414C9-A4AB-4490-B3B1-1194041BEA18}"/>
                </a:ext>
              </a:extLst>
            </p:cNvPr>
            <p:cNvSpPr txBox="1"/>
            <p:nvPr/>
          </p:nvSpPr>
          <p:spPr>
            <a:xfrm>
              <a:off x="1900334" y="1863253"/>
              <a:ext cx="9766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gl-ES" sz="2400" b="1" dirty="0">
                  <a:latin typeface="Abecedary" pitchFamily="2" charset="0"/>
                </a:rPr>
                <a:t>Juanita</a:t>
              </a:r>
            </a:p>
          </p:txBody>
        </p:sp>
      </p:grpSp>
      <p:grpSp>
        <p:nvGrpSpPr>
          <p:cNvPr id="89" name="Grupo 88">
            <a:extLst>
              <a:ext uri="{FF2B5EF4-FFF2-40B4-BE49-F238E27FC236}">
                <a16:creationId xmlns:a16="http://schemas.microsoft.com/office/drawing/2014/main" id="{9A6FDE6F-FEC6-47DE-B257-A71882E55F30}"/>
              </a:ext>
            </a:extLst>
          </p:cNvPr>
          <p:cNvGrpSpPr/>
          <p:nvPr/>
        </p:nvGrpSpPr>
        <p:grpSpPr>
          <a:xfrm>
            <a:off x="4486840" y="2468399"/>
            <a:ext cx="976605" cy="1837158"/>
            <a:chOff x="678827" y="512433"/>
            <a:chExt cx="976605" cy="1837158"/>
          </a:xfrm>
        </p:grpSpPr>
        <p:grpSp>
          <p:nvGrpSpPr>
            <p:cNvPr id="90" name="Grupo 89">
              <a:extLst>
                <a:ext uri="{FF2B5EF4-FFF2-40B4-BE49-F238E27FC236}">
                  <a16:creationId xmlns:a16="http://schemas.microsoft.com/office/drawing/2014/main" id="{D8B171A0-F104-4CB0-AA1E-2B3AEB0E5F09}"/>
                </a:ext>
              </a:extLst>
            </p:cNvPr>
            <p:cNvGrpSpPr/>
            <p:nvPr/>
          </p:nvGrpSpPr>
          <p:grpSpPr>
            <a:xfrm>
              <a:off x="710735" y="512433"/>
              <a:ext cx="912792" cy="1232391"/>
              <a:chOff x="710735" y="512433"/>
              <a:chExt cx="912792" cy="1232391"/>
            </a:xfrm>
          </p:grpSpPr>
          <p:sp>
            <p:nvSpPr>
              <p:cNvPr id="92" name="Marco 91">
                <a:extLst>
                  <a:ext uri="{FF2B5EF4-FFF2-40B4-BE49-F238E27FC236}">
                    <a16:creationId xmlns:a16="http://schemas.microsoft.com/office/drawing/2014/main" id="{C5F7B5F3-AF9E-43D2-B445-2B8B666EE153}"/>
                  </a:ext>
                </a:extLst>
              </p:cNvPr>
              <p:cNvSpPr/>
              <p:nvPr/>
            </p:nvSpPr>
            <p:spPr>
              <a:xfrm>
                <a:off x="710735" y="512433"/>
                <a:ext cx="912792" cy="1232391"/>
              </a:xfrm>
              <a:prstGeom prst="frame">
                <a:avLst/>
              </a:prstGeom>
              <a:blipFill dpi="0" rotWithShape="1">
                <a:blip r:embed="rId2">
                  <a:alphaModFix amt="91000"/>
                </a:blip>
                <a:srcRect/>
                <a:tile tx="19050" ty="19050" sx="20000" sy="20000" flip="none" algn="tl"/>
              </a:blipFill>
              <a:ln w="31750" cap="flat">
                <a:solidFill>
                  <a:schemeClr val="tx1"/>
                </a:solidFill>
                <a:extLst>
                  <a:ext uri="{C807C97D-BFC1-408E-A445-0C87EB9F89A2}">
                    <ask:lineSketchStyleProps xmlns:ask="http://schemas.microsoft.com/office/drawing/2018/sketchyshapes" sd="1219033472">
                      <a:custGeom>
                        <a:avLst/>
                        <a:gdLst>
                          <a:gd name="connsiteX0" fmla="*/ 0 w 912792"/>
                          <a:gd name="connsiteY0" fmla="*/ 0 h 1232391"/>
                          <a:gd name="connsiteX1" fmla="*/ 912792 w 912792"/>
                          <a:gd name="connsiteY1" fmla="*/ 0 h 1232391"/>
                          <a:gd name="connsiteX2" fmla="*/ 912792 w 912792"/>
                          <a:gd name="connsiteY2" fmla="*/ 1232391 h 1232391"/>
                          <a:gd name="connsiteX3" fmla="*/ 0 w 912792"/>
                          <a:gd name="connsiteY3" fmla="*/ 1232391 h 1232391"/>
                          <a:gd name="connsiteX4" fmla="*/ 0 w 912792"/>
                          <a:gd name="connsiteY4" fmla="*/ 0 h 1232391"/>
                          <a:gd name="connsiteX5" fmla="*/ 114099 w 912792"/>
                          <a:gd name="connsiteY5" fmla="*/ 114099 h 1232391"/>
                          <a:gd name="connsiteX6" fmla="*/ 114099 w 912792"/>
                          <a:gd name="connsiteY6" fmla="*/ 1118292 h 1232391"/>
                          <a:gd name="connsiteX7" fmla="*/ 798693 w 912792"/>
                          <a:gd name="connsiteY7" fmla="*/ 1118292 h 1232391"/>
                          <a:gd name="connsiteX8" fmla="*/ 798693 w 912792"/>
                          <a:gd name="connsiteY8" fmla="*/ 114099 h 1232391"/>
                          <a:gd name="connsiteX9" fmla="*/ 114099 w 912792"/>
                          <a:gd name="connsiteY9" fmla="*/ 114099 h 123239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912792" h="1232391" fill="none" extrusionOk="0">
                            <a:moveTo>
                              <a:pt x="0" y="0"/>
                            </a:moveTo>
                            <a:cubicBezTo>
                              <a:pt x="420340" y="72336"/>
                              <a:pt x="748707" y="-53419"/>
                              <a:pt x="912792" y="0"/>
                            </a:cubicBezTo>
                            <a:cubicBezTo>
                              <a:pt x="1013749" y="299234"/>
                              <a:pt x="994170" y="722600"/>
                              <a:pt x="912792" y="1232391"/>
                            </a:cubicBezTo>
                            <a:cubicBezTo>
                              <a:pt x="467792" y="1179415"/>
                              <a:pt x="421767" y="1261373"/>
                              <a:pt x="0" y="1232391"/>
                            </a:cubicBezTo>
                            <a:cubicBezTo>
                              <a:pt x="45741" y="759123"/>
                              <a:pt x="30423" y="245765"/>
                              <a:pt x="0" y="0"/>
                            </a:cubicBezTo>
                            <a:close/>
                            <a:moveTo>
                              <a:pt x="114099" y="114099"/>
                            </a:moveTo>
                            <a:cubicBezTo>
                              <a:pt x="144827" y="352867"/>
                              <a:pt x="93742" y="769957"/>
                              <a:pt x="114099" y="1118292"/>
                            </a:cubicBezTo>
                            <a:cubicBezTo>
                              <a:pt x="420299" y="1154994"/>
                              <a:pt x="621803" y="1143984"/>
                              <a:pt x="798693" y="1118292"/>
                            </a:cubicBezTo>
                            <a:cubicBezTo>
                              <a:pt x="839679" y="827442"/>
                              <a:pt x="846011" y="235208"/>
                              <a:pt x="798693" y="114099"/>
                            </a:cubicBezTo>
                            <a:cubicBezTo>
                              <a:pt x="494282" y="130739"/>
                              <a:pt x="213547" y="159948"/>
                              <a:pt x="114099" y="114099"/>
                            </a:cubicBezTo>
                            <a:close/>
                          </a:path>
                          <a:path w="912792" h="1232391" stroke="0" extrusionOk="0">
                            <a:moveTo>
                              <a:pt x="0" y="0"/>
                            </a:moveTo>
                            <a:cubicBezTo>
                              <a:pt x="441242" y="-47147"/>
                              <a:pt x="598493" y="47947"/>
                              <a:pt x="912792" y="0"/>
                            </a:cubicBezTo>
                            <a:cubicBezTo>
                              <a:pt x="866448" y="590169"/>
                              <a:pt x="936636" y="707340"/>
                              <a:pt x="912792" y="1232391"/>
                            </a:cubicBezTo>
                            <a:cubicBezTo>
                              <a:pt x="776650" y="1241791"/>
                              <a:pt x="361279" y="1300388"/>
                              <a:pt x="0" y="1232391"/>
                            </a:cubicBezTo>
                            <a:cubicBezTo>
                              <a:pt x="-68960" y="918100"/>
                              <a:pt x="-40465" y="352257"/>
                              <a:pt x="0" y="0"/>
                            </a:cubicBezTo>
                            <a:close/>
                            <a:moveTo>
                              <a:pt x="114099" y="114099"/>
                            </a:moveTo>
                            <a:cubicBezTo>
                              <a:pt x="42262" y="560426"/>
                              <a:pt x="153054" y="824559"/>
                              <a:pt x="114099" y="1118292"/>
                            </a:cubicBezTo>
                            <a:cubicBezTo>
                              <a:pt x="267204" y="1164679"/>
                              <a:pt x="698183" y="1130085"/>
                              <a:pt x="798693" y="1118292"/>
                            </a:cubicBezTo>
                            <a:cubicBezTo>
                              <a:pt x="751070" y="883683"/>
                              <a:pt x="720863" y="610408"/>
                              <a:pt x="798693" y="114099"/>
                            </a:cubicBezTo>
                            <a:cubicBezTo>
                              <a:pt x="570852" y="99084"/>
                              <a:pt x="232802" y="126606"/>
                              <a:pt x="114099" y="114099"/>
                            </a:cubicBezTo>
                            <a:close/>
                          </a:path>
                        </a:pathLst>
                      </a:custGeom>
                      <ask:type>
                        <ask:lineSketchNon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gl-ES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93" name="Imagen 92">
                <a:extLst>
                  <a:ext uri="{FF2B5EF4-FFF2-40B4-BE49-F238E27FC236}">
                    <a16:creationId xmlns:a16="http://schemas.microsoft.com/office/drawing/2014/main" id="{CCDF4657-39B7-4A7E-8ACF-3A17F8B43D6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2410" y="861696"/>
                <a:ext cx="769441" cy="769441"/>
              </a:xfrm>
              <a:prstGeom prst="rect">
                <a:avLst/>
              </a:prstGeom>
            </p:spPr>
          </p:pic>
        </p:grpSp>
        <p:sp>
          <p:nvSpPr>
            <p:cNvPr id="91" name="CuadroTexto 90">
              <a:extLst>
                <a:ext uri="{FF2B5EF4-FFF2-40B4-BE49-F238E27FC236}">
                  <a16:creationId xmlns:a16="http://schemas.microsoft.com/office/drawing/2014/main" id="{A1704952-9C71-4FC3-A08E-B7F0D1D1AC69}"/>
                </a:ext>
              </a:extLst>
            </p:cNvPr>
            <p:cNvSpPr txBox="1"/>
            <p:nvPr/>
          </p:nvSpPr>
          <p:spPr>
            <a:xfrm>
              <a:off x="678827" y="1887926"/>
              <a:ext cx="9766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gl-ES" sz="2400" b="1" dirty="0">
                  <a:latin typeface="Abecedary" pitchFamily="2" charset="0"/>
                </a:rPr>
                <a:t>Pepe</a:t>
              </a:r>
            </a:p>
          </p:txBody>
        </p:sp>
      </p:grpSp>
      <p:grpSp>
        <p:nvGrpSpPr>
          <p:cNvPr id="94" name="Grupo 93">
            <a:extLst>
              <a:ext uri="{FF2B5EF4-FFF2-40B4-BE49-F238E27FC236}">
                <a16:creationId xmlns:a16="http://schemas.microsoft.com/office/drawing/2014/main" id="{99138973-E794-4891-815F-054CF7E73CD3}"/>
              </a:ext>
            </a:extLst>
          </p:cNvPr>
          <p:cNvGrpSpPr/>
          <p:nvPr/>
        </p:nvGrpSpPr>
        <p:grpSpPr>
          <a:xfrm>
            <a:off x="5708347" y="2468399"/>
            <a:ext cx="976605" cy="1812485"/>
            <a:chOff x="1900334" y="512433"/>
            <a:chExt cx="976605" cy="1812485"/>
          </a:xfrm>
        </p:grpSpPr>
        <p:grpSp>
          <p:nvGrpSpPr>
            <p:cNvPr id="95" name="Grupo 94">
              <a:extLst>
                <a:ext uri="{FF2B5EF4-FFF2-40B4-BE49-F238E27FC236}">
                  <a16:creationId xmlns:a16="http://schemas.microsoft.com/office/drawing/2014/main" id="{02B8852E-66EB-4B2F-AA7F-41BFB3DD14BF}"/>
                </a:ext>
              </a:extLst>
            </p:cNvPr>
            <p:cNvGrpSpPr/>
            <p:nvPr/>
          </p:nvGrpSpPr>
          <p:grpSpPr>
            <a:xfrm>
              <a:off x="1964147" y="512433"/>
              <a:ext cx="912792" cy="1232391"/>
              <a:chOff x="1964147" y="512433"/>
              <a:chExt cx="912792" cy="1232391"/>
            </a:xfrm>
          </p:grpSpPr>
          <p:sp>
            <p:nvSpPr>
              <p:cNvPr id="97" name="Marco 96">
                <a:extLst>
                  <a:ext uri="{FF2B5EF4-FFF2-40B4-BE49-F238E27FC236}">
                    <a16:creationId xmlns:a16="http://schemas.microsoft.com/office/drawing/2014/main" id="{ABE260C5-A493-43D5-ADDB-78138DF5E917}"/>
                  </a:ext>
                </a:extLst>
              </p:cNvPr>
              <p:cNvSpPr/>
              <p:nvPr/>
            </p:nvSpPr>
            <p:spPr>
              <a:xfrm>
                <a:off x="1964147" y="512433"/>
                <a:ext cx="912792" cy="1232391"/>
              </a:xfrm>
              <a:prstGeom prst="frame">
                <a:avLst/>
              </a:prstGeom>
              <a:blipFill dpi="0" rotWithShape="1">
                <a:blip r:embed="rId2">
                  <a:alphaModFix amt="91000"/>
                </a:blip>
                <a:srcRect/>
                <a:tile tx="19050" ty="19050" sx="20000" sy="2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gl-ES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98" name="Imagen 97">
                <a:extLst>
                  <a:ext uri="{FF2B5EF4-FFF2-40B4-BE49-F238E27FC236}">
                    <a16:creationId xmlns:a16="http://schemas.microsoft.com/office/drawing/2014/main" id="{E3BD0212-66CE-431C-AF54-4A52E7B63A4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35822" y="861695"/>
                <a:ext cx="769441" cy="769441"/>
              </a:xfrm>
              <a:prstGeom prst="rect">
                <a:avLst/>
              </a:prstGeom>
            </p:spPr>
          </p:pic>
        </p:grpSp>
        <p:sp>
          <p:nvSpPr>
            <p:cNvPr id="96" name="CuadroTexto 95">
              <a:extLst>
                <a:ext uri="{FF2B5EF4-FFF2-40B4-BE49-F238E27FC236}">
                  <a16:creationId xmlns:a16="http://schemas.microsoft.com/office/drawing/2014/main" id="{F467AAAB-2202-427B-AA06-D37B13510A63}"/>
                </a:ext>
              </a:extLst>
            </p:cNvPr>
            <p:cNvSpPr txBox="1"/>
            <p:nvPr/>
          </p:nvSpPr>
          <p:spPr>
            <a:xfrm>
              <a:off x="1900334" y="1863253"/>
              <a:ext cx="9766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gl-ES" sz="2400" b="1" dirty="0">
                  <a:latin typeface="Abecedary" pitchFamily="2" charset="0"/>
                </a:rPr>
                <a:t>Juanita</a:t>
              </a:r>
            </a:p>
          </p:txBody>
        </p:sp>
      </p:grpSp>
      <p:grpSp>
        <p:nvGrpSpPr>
          <p:cNvPr id="99" name="Grupo 98">
            <a:extLst>
              <a:ext uri="{FF2B5EF4-FFF2-40B4-BE49-F238E27FC236}">
                <a16:creationId xmlns:a16="http://schemas.microsoft.com/office/drawing/2014/main" id="{623E1565-A7A1-4AA7-B7B1-B64B04A5EC88}"/>
              </a:ext>
            </a:extLst>
          </p:cNvPr>
          <p:cNvGrpSpPr/>
          <p:nvPr/>
        </p:nvGrpSpPr>
        <p:grpSpPr>
          <a:xfrm>
            <a:off x="6973409" y="2510421"/>
            <a:ext cx="976605" cy="1837158"/>
            <a:chOff x="678827" y="512433"/>
            <a:chExt cx="976605" cy="1837158"/>
          </a:xfrm>
        </p:grpSpPr>
        <p:grpSp>
          <p:nvGrpSpPr>
            <p:cNvPr id="100" name="Grupo 99">
              <a:extLst>
                <a:ext uri="{FF2B5EF4-FFF2-40B4-BE49-F238E27FC236}">
                  <a16:creationId xmlns:a16="http://schemas.microsoft.com/office/drawing/2014/main" id="{6999B995-F4C5-4FF7-8CA4-E6AC482F15E6}"/>
                </a:ext>
              </a:extLst>
            </p:cNvPr>
            <p:cNvGrpSpPr/>
            <p:nvPr/>
          </p:nvGrpSpPr>
          <p:grpSpPr>
            <a:xfrm>
              <a:off x="710735" y="512433"/>
              <a:ext cx="912792" cy="1232391"/>
              <a:chOff x="710735" y="512433"/>
              <a:chExt cx="912792" cy="1232391"/>
            </a:xfrm>
          </p:grpSpPr>
          <p:sp>
            <p:nvSpPr>
              <p:cNvPr id="102" name="Marco 101">
                <a:extLst>
                  <a:ext uri="{FF2B5EF4-FFF2-40B4-BE49-F238E27FC236}">
                    <a16:creationId xmlns:a16="http://schemas.microsoft.com/office/drawing/2014/main" id="{1BB6D313-597B-4ED5-B32A-DA4E2E015490}"/>
                  </a:ext>
                </a:extLst>
              </p:cNvPr>
              <p:cNvSpPr/>
              <p:nvPr/>
            </p:nvSpPr>
            <p:spPr>
              <a:xfrm>
                <a:off x="710735" y="512433"/>
                <a:ext cx="912792" cy="1232391"/>
              </a:xfrm>
              <a:prstGeom prst="frame">
                <a:avLst/>
              </a:prstGeom>
              <a:blipFill dpi="0" rotWithShape="1">
                <a:blip r:embed="rId2">
                  <a:alphaModFix amt="91000"/>
                </a:blip>
                <a:srcRect/>
                <a:tile tx="19050" ty="19050" sx="20000" sy="20000" flip="none" algn="tl"/>
              </a:blipFill>
              <a:ln w="31750" cap="flat">
                <a:solidFill>
                  <a:schemeClr val="tx1"/>
                </a:solidFill>
                <a:extLst>
                  <a:ext uri="{C807C97D-BFC1-408E-A445-0C87EB9F89A2}">
                    <ask:lineSketchStyleProps xmlns:ask="http://schemas.microsoft.com/office/drawing/2018/sketchyshapes" sd="1219033472">
                      <a:custGeom>
                        <a:avLst/>
                        <a:gdLst>
                          <a:gd name="connsiteX0" fmla="*/ 0 w 912792"/>
                          <a:gd name="connsiteY0" fmla="*/ 0 h 1232391"/>
                          <a:gd name="connsiteX1" fmla="*/ 912792 w 912792"/>
                          <a:gd name="connsiteY1" fmla="*/ 0 h 1232391"/>
                          <a:gd name="connsiteX2" fmla="*/ 912792 w 912792"/>
                          <a:gd name="connsiteY2" fmla="*/ 1232391 h 1232391"/>
                          <a:gd name="connsiteX3" fmla="*/ 0 w 912792"/>
                          <a:gd name="connsiteY3" fmla="*/ 1232391 h 1232391"/>
                          <a:gd name="connsiteX4" fmla="*/ 0 w 912792"/>
                          <a:gd name="connsiteY4" fmla="*/ 0 h 1232391"/>
                          <a:gd name="connsiteX5" fmla="*/ 114099 w 912792"/>
                          <a:gd name="connsiteY5" fmla="*/ 114099 h 1232391"/>
                          <a:gd name="connsiteX6" fmla="*/ 114099 w 912792"/>
                          <a:gd name="connsiteY6" fmla="*/ 1118292 h 1232391"/>
                          <a:gd name="connsiteX7" fmla="*/ 798693 w 912792"/>
                          <a:gd name="connsiteY7" fmla="*/ 1118292 h 1232391"/>
                          <a:gd name="connsiteX8" fmla="*/ 798693 w 912792"/>
                          <a:gd name="connsiteY8" fmla="*/ 114099 h 1232391"/>
                          <a:gd name="connsiteX9" fmla="*/ 114099 w 912792"/>
                          <a:gd name="connsiteY9" fmla="*/ 114099 h 123239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912792" h="1232391" fill="none" extrusionOk="0">
                            <a:moveTo>
                              <a:pt x="0" y="0"/>
                            </a:moveTo>
                            <a:cubicBezTo>
                              <a:pt x="420340" y="72336"/>
                              <a:pt x="748707" y="-53419"/>
                              <a:pt x="912792" y="0"/>
                            </a:cubicBezTo>
                            <a:cubicBezTo>
                              <a:pt x="1013749" y="299234"/>
                              <a:pt x="994170" y="722600"/>
                              <a:pt x="912792" y="1232391"/>
                            </a:cubicBezTo>
                            <a:cubicBezTo>
                              <a:pt x="467792" y="1179415"/>
                              <a:pt x="421767" y="1261373"/>
                              <a:pt x="0" y="1232391"/>
                            </a:cubicBezTo>
                            <a:cubicBezTo>
                              <a:pt x="45741" y="759123"/>
                              <a:pt x="30423" y="245765"/>
                              <a:pt x="0" y="0"/>
                            </a:cubicBezTo>
                            <a:close/>
                            <a:moveTo>
                              <a:pt x="114099" y="114099"/>
                            </a:moveTo>
                            <a:cubicBezTo>
                              <a:pt x="144827" y="352867"/>
                              <a:pt x="93742" y="769957"/>
                              <a:pt x="114099" y="1118292"/>
                            </a:cubicBezTo>
                            <a:cubicBezTo>
                              <a:pt x="420299" y="1154994"/>
                              <a:pt x="621803" y="1143984"/>
                              <a:pt x="798693" y="1118292"/>
                            </a:cubicBezTo>
                            <a:cubicBezTo>
                              <a:pt x="839679" y="827442"/>
                              <a:pt x="846011" y="235208"/>
                              <a:pt x="798693" y="114099"/>
                            </a:cubicBezTo>
                            <a:cubicBezTo>
                              <a:pt x="494282" y="130739"/>
                              <a:pt x="213547" y="159948"/>
                              <a:pt x="114099" y="114099"/>
                            </a:cubicBezTo>
                            <a:close/>
                          </a:path>
                          <a:path w="912792" h="1232391" stroke="0" extrusionOk="0">
                            <a:moveTo>
                              <a:pt x="0" y="0"/>
                            </a:moveTo>
                            <a:cubicBezTo>
                              <a:pt x="441242" y="-47147"/>
                              <a:pt x="598493" y="47947"/>
                              <a:pt x="912792" y="0"/>
                            </a:cubicBezTo>
                            <a:cubicBezTo>
                              <a:pt x="866448" y="590169"/>
                              <a:pt x="936636" y="707340"/>
                              <a:pt x="912792" y="1232391"/>
                            </a:cubicBezTo>
                            <a:cubicBezTo>
                              <a:pt x="776650" y="1241791"/>
                              <a:pt x="361279" y="1300388"/>
                              <a:pt x="0" y="1232391"/>
                            </a:cubicBezTo>
                            <a:cubicBezTo>
                              <a:pt x="-68960" y="918100"/>
                              <a:pt x="-40465" y="352257"/>
                              <a:pt x="0" y="0"/>
                            </a:cubicBezTo>
                            <a:close/>
                            <a:moveTo>
                              <a:pt x="114099" y="114099"/>
                            </a:moveTo>
                            <a:cubicBezTo>
                              <a:pt x="42262" y="560426"/>
                              <a:pt x="153054" y="824559"/>
                              <a:pt x="114099" y="1118292"/>
                            </a:cubicBezTo>
                            <a:cubicBezTo>
                              <a:pt x="267204" y="1164679"/>
                              <a:pt x="698183" y="1130085"/>
                              <a:pt x="798693" y="1118292"/>
                            </a:cubicBezTo>
                            <a:cubicBezTo>
                              <a:pt x="751070" y="883683"/>
                              <a:pt x="720863" y="610408"/>
                              <a:pt x="798693" y="114099"/>
                            </a:cubicBezTo>
                            <a:cubicBezTo>
                              <a:pt x="570852" y="99084"/>
                              <a:pt x="232802" y="126606"/>
                              <a:pt x="114099" y="114099"/>
                            </a:cubicBezTo>
                            <a:close/>
                          </a:path>
                        </a:pathLst>
                      </a:custGeom>
                      <ask:type>
                        <ask:lineSketchNon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gl-ES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03" name="Imagen 102">
                <a:extLst>
                  <a:ext uri="{FF2B5EF4-FFF2-40B4-BE49-F238E27FC236}">
                    <a16:creationId xmlns:a16="http://schemas.microsoft.com/office/drawing/2014/main" id="{966FB2A8-87FF-4077-A241-4E672A2D857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2410" y="861696"/>
                <a:ext cx="769441" cy="769441"/>
              </a:xfrm>
              <a:prstGeom prst="rect">
                <a:avLst/>
              </a:prstGeom>
            </p:spPr>
          </p:pic>
        </p:grpSp>
        <p:sp>
          <p:nvSpPr>
            <p:cNvPr id="101" name="CuadroTexto 100">
              <a:extLst>
                <a:ext uri="{FF2B5EF4-FFF2-40B4-BE49-F238E27FC236}">
                  <a16:creationId xmlns:a16="http://schemas.microsoft.com/office/drawing/2014/main" id="{F2764DA0-4EA6-42D5-8CE8-FF979BC82DFA}"/>
                </a:ext>
              </a:extLst>
            </p:cNvPr>
            <p:cNvSpPr txBox="1"/>
            <p:nvPr/>
          </p:nvSpPr>
          <p:spPr>
            <a:xfrm>
              <a:off x="678827" y="1887926"/>
              <a:ext cx="9766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gl-ES" sz="2400" b="1" dirty="0">
                  <a:latin typeface="Abecedary" pitchFamily="2" charset="0"/>
                </a:rPr>
                <a:t>Pepe</a:t>
              </a:r>
            </a:p>
          </p:txBody>
        </p:sp>
      </p:grpSp>
      <p:grpSp>
        <p:nvGrpSpPr>
          <p:cNvPr id="104" name="Grupo 103">
            <a:extLst>
              <a:ext uri="{FF2B5EF4-FFF2-40B4-BE49-F238E27FC236}">
                <a16:creationId xmlns:a16="http://schemas.microsoft.com/office/drawing/2014/main" id="{A21D1BF8-2B16-49EE-BC13-263B49FB8F9A}"/>
              </a:ext>
            </a:extLst>
          </p:cNvPr>
          <p:cNvGrpSpPr/>
          <p:nvPr/>
        </p:nvGrpSpPr>
        <p:grpSpPr>
          <a:xfrm>
            <a:off x="8194916" y="2510421"/>
            <a:ext cx="976605" cy="1812485"/>
            <a:chOff x="1900334" y="512433"/>
            <a:chExt cx="976605" cy="1812485"/>
          </a:xfrm>
        </p:grpSpPr>
        <p:grpSp>
          <p:nvGrpSpPr>
            <p:cNvPr id="105" name="Grupo 104">
              <a:extLst>
                <a:ext uri="{FF2B5EF4-FFF2-40B4-BE49-F238E27FC236}">
                  <a16:creationId xmlns:a16="http://schemas.microsoft.com/office/drawing/2014/main" id="{2B767024-E4C0-4A59-8D3B-16113E1F3451}"/>
                </a:ext>
              </a:extLst>
            </p:cNvPr>
            <p:cNvGrpSpPr/>
            <p:nvPr/>
          </p:nvGrpSpPr>
          <p:grpSpPr>
            <a:xfrm>
              <a:off x="1964147" y="512433"/>
              <a:ext cx="912792" cy="1232391"/>
              <a:chOff x="1964147" y="512433"/>
              <a:chExt cx="912792" cy="1232391"/>
            </a:xfrm>
          </p:grpSpPr>
          <p:sp>
            <p:nvSpPr>
              <p:cNvPr id="107" name="Marco 106">
                <a:extLst>
                  <a:ext uri="{FF2B5EF4-FFF2-40B4-BE49-F238E27FC236}">
                    <a16:creationId xmlns:a16="http://schemas.microsoft.com/office/drawing/2014/main" id="{08A1036C-2651-451F-A90F-91949E5555F2}"/>
                  </a:ext>
                </a:extLst>
              </p:cNvPr>
              <p:cNvSpPr/>
              <p:nvPr/>
            </p:nvSpPr>
            <p:spPr>
              <a:xfrm>
                <a:off x="1964147" y="512433"/>
                <a:ext cx="912792" cy="1232391"/>
              </a:xfrm>
              <a:prstGeom prst="frame">
                <a:avLst/>
              </a:prstGeom>
              <a:blipFill dpi="0" rotWithShape="1">
                <a:blip r:embed="rId2">
                  <a:alphaModFix amt="91000"/>
                </a:blip>
                <a:srcRect/>
                <a:tile tx="19050" ty="19050" sx="20000" sy="2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gl-ES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08" name="Imagen 107">
                <a:extLst>
                  <a:ext uri="{FF2B5EF4-FFF2-40B4-BE49-F238E27FC236}">
                    <a16:creationId xmlns:a16="http://schemas.microsoft.com/office/drawing/2014/main" id="{32FCA47B-525E-4B91-B782-F6BD76592D1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35822" y="861695"/>
                <a:ext cx="769441" cy="769441"/>
              </a:xfrm>
              <a:prstGeom prst="rect">
                <a:avLst/>
              </a:prstGeom>
            </p:spPr>
          </p:pic>
        </p:grpSp>
        <p:sp>
          <p:nvSpPr>
            <p:cNvPr id="106" name="CuadroTexto 105">
              <a:extLst>
                <a:ext uri="{FF2B5EF4-FFF2-40B4-BE49-F238E27FC236}">
                  <a16:creationId xmlns:a16="http://schemas.microsoft.com/office/drawing/2014/main" id="{DD8CFD05-576E-430D-B83C-208955B41CE4}"/>
                </a:ext>
              </a:extLst>
            </p:cNvPr>
            <p:cNvSpPr txBox="1"/>
            <p:nvPr/>
          </p:nvSpPr>
          <p:spPr>
            <a:xfrm>
              <a:off x="1900334" y="1863253"/>
              <a:ext cx="9766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gl-ES" sz="2400" b="1" dirty="0">
                  <a:latin typeface="Abecedary" pitchFamily="2" charset="0"/>
                </a:rPr>
                <a:t>Juanita</a:t>
              </a:r>
            </a:p>
          </p:txBody>
        </p:sp>
      </p:grpSp>
      <p:grpSp>
        <p:nvGrpSpPr>
          <p:cNvPr id="109" name="Grupo 108">
            <a:extLst>
              <a:ext uri="{FF2B5EF4-FFF2-40B4-BE49-F238E27FC236}">
                <a16:creationId xmlns:a16="http://schemas.microsoft.com/office/drawing/2014/main" id="{B3BB7554-6777-46CE-9B88-64CFC06FE36E}"/>
              </a:ext>
            </a:extLst>
          </p:cNvPr>
          <p:cNvGrpSpPr/>
          <p:nvPr/>
        </p:nvGrpSpPr>
        <p:grpSpPr>
          <a:xfrm>
            <a:off x="678827" y="4405817"/>
            <a:ext cx="976605" cy="1837158"/>
            <a:chOff x="678827" y="512433"/>
            <a:chExt cx="976605" cy="1837158"/>
          </a:xfrm>
        </p:grpSpPr>
        <p:grpSp>
          <p:nvGrpSpPr>
            <p:cNvPr id="110" name="Grupo 109">
              <a:extLst>
                <a:ext uri="{FF2B5EF4-FFF2-40B4-BE49-F238E27FC236}">
                  <a16:creationId xmlns:a16="http://schemas.microsoft.com/office/drawing/2014/main" id="{83047514-80B5-42A1-9C97-D629D15CC9BD}"/>
                </a:ext>
              </a:extLst>
            </p:cNvPr>
            <p:cNvGrpSpPr/>
            <p:nvPr/>
          </p:nvGrpSpPr>
          <p:grpSpPr>
            <a:xfrm>
              <a:off x="710735" y="512433"/>
              <a:ext cx="912792" cy="1232391"/>
              <a:chOff x="710735" y="512433"/>
              <a:chExt cx="912792" cy="1232391"/>
            </a:xfrm>
          </p:grpSpPr>
          <p:sp>
            <p:nvSpPr>
              <p:cNvPr id="112" name="Marco 111">
                <a:extLst>
                  <a:ext uri="{FF2B5EF4-FFF2-40B4-BE49-F238E27FC236}">
                    <a16:creationId xmlns:a16="http://schemas.microsoft.com/office/drawing/2014/main" id="{916504F8-7AF3-49C8-BEBA-9A0217FD1756}"/>
                  </a:ext>
                </a:extLst>
              </p:cNvPr>
              <p:cNvSpPr/>
              <p:nvPr/>
            </p:nvSpPr>
            <p:spPr>
              <a:xfrm>
                <a:off x="710735" y="512433"/>
                <a:ext cx="912792" cy="1232391"/>
              </a:xfrm>
              <a:prstGeom prst="frame">
                <a:avLst/>
              </a:prstGeom>
              <a:blipFill dpi="0" rotWithShape="1">
                <a:blip r:embed="rId2">
                  <a:alphaModFix amt="91000"/>
                </a:blip>
                <a:srcRect/>
                <a:tile tx="19050" ty="19050" sx="20000" sy="20000" flip="none" algn="tl"/>
              </a:blipFill>
              <a:ln w="31750" cap="flat">
                <a:solidFill>
                  <a:schemeClr val="tx1"/>
                </a:solidFill>
                <a:extLst>
                  <a:ext uri="{C807C97D-BFC1-408E-A445-0C87EB9F89A2}">
                    <ask:lineSketchStyleProps xmlns:ask="http://schemas.microsoft.com/office/drawing/2018/sketchyshapes" sd="1219033472">
                      <a:custGeom>
                        <a:avLst/>
                        <a:gdLst>
                          <a:gd name="connsiteX0" fmla="*/ 0 w 912792"/>
                          <a:gd name="connsiteY0" fmla="*/ 0 h 1232391"/>
                          <a:gd name="connsiteX1" fmla="*/ 912792 w 912792"/>
                          <a:gd name="connsiteY1" fmla="*/ 0 h 1232391"/>
                          <a:gd name="connsiteX2" fmla="*/ 912792 w 912792"/>
                          <a:gd name="connsiteY2" fmla="*/ 1232391 h 1232391"/>
                          <a:gd name="connsiteX3" fmla="*/ 0 w 912792"/>
                          <a:gd name="connsiteY3" fmla="*/ 1232391 h 1232391"/>
                          <a:gd name="connsiteX4" fmla="*/ 0 w 912792"/>
                          <a:gd name="connsiteY4" fmla="*/ 0 h 1232391"/>
                          <a:gd name="connsiteX5" fmla="*/ 114099 w 912792"/>
                          <a:gd name="connsiteY5" fmla="*/ 114099 h 1232391"/>
                          <a:gd name="connsiteX6" fmla="*/ 114099 w 912792"/>
                          <a:gd name="connsiteY6" fmla="*/ 1118292 h 1232391"/>
                          <a:gd name="connsiteX7" fmla="*/ 798693 w 912792"/>
                          <a:gd name="connsiteY7" fmla="*/ 1118292 h 1232391"/>
                          <a:gd name="connsiteX8" fmla="*/ 798693 w 912792"/>
                          <a:gd name="connsiteY8" fmla="*/ 114099 h 1232391"/>
                          <a:gd name="connsiteX9" fmla="*/ 114099 w 912792"/>
                          <a:gd name="connsiteY9" fmla="*/ 114099 h 123239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912792" h="1232391" fill="none" extrusionOk="0">
                            <a:moveTo>
                              <a:pt x="0" y="0"/>
                            </a:moveTo>
                            <a:cubicBezTo>
                              <a:pt x="420340" y="72336"/>
                              <a:pt x="748707" y="-53419"/>
                              <a:pt x="912792" y="0"/>
                            </a:cubicBezTo>
                            <a:cubicBezTo>
                              <a:pt x="1013749" y="299234"/>
                              <a:pt x="994170" y="722600"/>
                              <a:pt x="912792" y="1232391"/>
                            </a:cubicBezTo>
                            <a:cubicBezTo>
                              <a:pt x="467792" y="1179415"/>
                              <a:pt x="421767" y="1261373"/>
                              <a:pt x="0" y="1232391"/>
                            </a:cubicBezTo>
                            <a:cubicBezTo>
                              <a:pt x="45741" y="759123"/>
                              <a:pt x="30423" y="245765"/>
                              <a:pt x="0" y="0"/>
                            </a:cubicBezTo>
                            <a:close/>
                            <a:moveTo>
                              <a:pt x="114099" y="114099"/>
                            </a:moveTo>
                            <a:cubicBezTo>
                              <a:pt x="144827" y="352867"/>
                              <a:pt x="93742" y="769957"/>
                              <a:pt x="114099" y="1118292"/>
                            </a:cubicBezTo>
                            <a:cubicBezTo>
                              <a:pt x="420299" y="1154994"/>
                              <a:pt x="621803" y="1143984"/>
                              <a:pt x="798693" y="1118292"/>
                            </a:cubicBezTo>
                            <a:cubicBezTo>
                              <a:pt x="839679" y="827442"/>
                              <a:pt x="846011" y="235208"/>
                              <a:pt x="798693" y="114099"/>
                            </a:cubicBezTo>
                            <a:cubicBezTo>
                              <a:pt x="494282" y="130739"/>
                              <a:pt x="213547" y="159948"/>
                              <a:pt x="114099" y="114099"/>
                            </a:cubicBezTo>
                            <a:close/>
                          </a:path>
                          <a:path w="912792" h="1232391" stroke="0" extrusionOk="0">
                            <a:moveTo>
                              <a:pt x="0" y="0"/>
                            </a:moveTo>
                            <a:cubicBezTo>
                              <a:pt x="441242" y="-47147"/>
                              <a:pt x="598493" y="47947"/>
                              <a:pt x="912792" y="0"/>
                            </a:cubicBezTo>
                            <a:cubicBezTo>
                              <a:pt x="866448" y="590169"/>
                              <a:pt x="936636" y="707340"/>
                              <a:pt x="912792" y="1232391"/>
                            </a:cubicBezTo>
                            <a:cubicBezTo>
                              <a:pt x="776650" y="1241791"/>
                              <a:pt x="361279" y="1300388"/>
                              <a:pt x="0" y="1232391"/>
                            </a:cubicBezTo>
                            <a:cubicBezTo>
                              <a:pt x="-68960" y="918100"/>
                              <a:pt x="-40465" y="352257"/>
                              <a:pt x="0" y="0"/>
                            </a:cubicBezTo>
                            <a:close/>
                            <a:moveTo>
                              <a:pt x="114099" y="114099"/>
                            </a:moveTo>
                            <a:cubicBezTo>
                              <a:pt x="42262" y="560426"/>
                              <a:pt x="153054" y="824559"/>
                              <a:pt x="114099" y="1118292"/>
                            </a:cubicBezTo>
                            <a:cubicBezTo>
                              <a:pt x="267204" y="1164679"/>
                              <a:pt x="698183" y="1130085"/>
                              <a:pt x="798693" y="1118292"/>
                            </a:cubicBezTo>
                            <a:cubicBezTo>
                              <a:pt x="751070" y="883683"/>
                              <a:pt x="720863" y="610408"/>
                              <a:pt x="798693" y="114099"/>
                            </a:cubicBezTo>
                            <a:cubicBezTo>
                              <a:pt x="570852" y="99084"/>
                              <a:pt x="232802" y="126606"/>
                              <a:pt x="114099" y="114099"/>
                            </a:cubicBezTo>
                            <a:close/>
                          </a:path>
                        </a:pathLst>
                      </a:custGeom>
                      <ask:type>
                        <ask:lineSketchNon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gl-ES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13" name="Imagen 112">
                <a:extLst>
                  <a:ext uri="{FF2B5EF4-FFF2-40B4-BE49-F238E27FC236}">
                    <a16:creationId xmlns:a16="http://schemas.microsoft.com/office/drawing/2014/main" id="{EB8EDC64-CAC3-4B77-9028-B7F7D7804EA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2410" y="861696"/>
                <a:ext cx="769441" cy="769441"/>
              </a:xfrm>
              <a:prstGeom prst="rect">
                <a:avLst/>
              </a:prstGeom>
            </p:spPr>
          </p:pic>
        </p:grpSp>
        <p:sp>
          <p:nvSpPr>
            <p:cNvPr id="111" name="CuadroTexto 110">
              <a:extLst>
                <a:ext uri="{FF2B5EF4-FFF2-40B4-BE49-F238E27FC236}">
                  <a16:creationId xmlns:a16="http://schemas.microsoft.com/office/drawing/2014/main" id="{57CE4D63-6423-4C78-BCB4-3269290D21CB}"/>
                </a:ext>
              </a:extLst>
            </p:cNvPr>
            <p:cNvSpPr txBox="1"/>
            <p:nvPr/>
          </p:nvSpPr>
          <p:spPr>
            <a:xfrm>
              <a:off x="678827" y="1887926"/>
              <a:ext cx="9766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gl-ES" sz="2400" b="1" dirty="0">
                  <a:latin typeface="Abecedary" pitchFamily="2" charset="0"/>
                </a:rPr>
                <a:t>Pepe</a:t>
              </a:r>
            </a:p>
          </p:txBody>
        </p:sp>
      </p:grpSp>
      <p:grpSp>
        <p:nvGrpSpPr>
          <p:cNvPr id="114" name="Grupo 113">
            <a:extLst>
              <a:ext uri="{FF2B5EF4-FFF2-40B4-BE49-F238E27FC236}">
                <a16:creationId xmlns:a16="http://schemas.microsoft.com/office/drawing/2014/main" id="{B51E1E3E-9636-4F94-88ED-7E681ADFDD4E}"/>
              </a:ext>
            </a:extLst>
          </p:cNvPr>
          <p:cNvGrpSpPr/>
          <p:nvPr/>
        </p:nvGrpSpPr>
        <p:grpSpPr>
          <a:xfrm>
            <a:off x="1900334" y="4405817"/>
            <a:ext cx="976605" cy="1812485"/>
            <a:chOff x="1900334" y="512433"/>
            <a:chExt cx="976605" cy="1812485"/>
          </a:xfrm>
        </p:grpSpPr>
        <p:grpSp>
          <p:nvGrpSpPr>
            <p:cNvPr id="115" name="Grupo 114">
              <a:extLst>
                <a:ext uri="{FF2B5EF4-FFF2-40B4-BE49-F238E27FC236}">
                  <a16:creationId xmlns:a16="http://schemas.microsoft.com/office/drawing/2014/main" id="{5F1CE014-0331-4210-8B1F-A0B6DED0A67D}"/>
                </a:ext>
              </a:extLst>
            </p:cNvPr>
            <p:cNvGrpSpPr/>
            <p:nvPr/>
          </p:nvGrpSpPr>
          <p:grpSpPr>
            <a:xfrm>
              <a:off x="1964147" y="512433"/>
              <a:ext cx="912792" cy="1232391"/>
              <a:chOff x="1964147" y="512433"/>
              <a:chExt cx="912792" cy="1232391"/>
            </a:xfrm>
          </p:grpSpPr>
          <p:sp>
            <p:nvSpPr>
              <p:cNvPr id="117" name="Marco 116">
                <a:extLst>
                  <a:ext uri="{FF2B5EF4-FFF2-40B4-BE49-F238E27FC236}">
                    <a16:creationId xmlns:a16="http://schemas.microsoft.com/office/drawing/2014/main" id="{D880B8E0-C037-4AFD-9729-5CE7C764FF56}"/>
                  </a:ext>
                </a:extLst>
              </p:cNvPr>
              <p:cNvSpPr/>
              <p:nvPr/>
            </p:nvSpPr>
            <p:spPr>
              <a:xfrm>
                <a:off x="1964147" y="512433"/>
                <a:ext cx="912792" cy="1232391"/>
              </a:xfrm>
              <a:prstGeom prst="frame">
                <a:avLst/>
              </a:prstGeom>
              <a:blipFill dpi="0" rotWithShape="1">
                <a:blip r:embed="rId2">
                  <a:alphaModFix amt="91000"/>
                </a:blip>
                <a:srcRect/>
                <a:tile tx="19050" ty="19050" sx="20000" sy="2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gl-ES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18" name="Imagen 117">
                <a:extLst>
                  <a:ext uri="{FF2B5EF4-FFF2-40B4-BE49-F238E27FC236}">
                    <a16:creationId xmlns:a16="http://schemas.microsoft.com/office/drawing/2014/main" id="{A1C6EB5D-4BA7-4784-886E-1F1C1855CD0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35822" y="861695"/>
                <a:ext cx="769441" cy="769441"/>
              </a:xfrm>
              <a:prstGeom prst="rect">
                <a:avLst/>
              </a:prstGeom>
            </p:spPr>
          </p:pic>
        </p:grpSp>
        <p:sp>
          <p:nvSpPr>
            <p:cNvPr id="116" name="CuadroTexto 115">
              <a:extLst>
                <a:ext uri="{FF2B5EF4-FFF2-40B4-BE49-F238E27FC236}">
                  <a16:creationId xmlns:a16="http://schemas.microsoft.com/office/drawing/2014/main" id="{CDAB5A2E-DACB-4804-9C01-3882ED0472C6}"/>
                </a:ext>
              </a:extLst>
            </p:cNvPr>
            <p:cNvSpPr txBox="1"/>
            <p:nvPr/>
          </p:nvSpPr>
          <p:spPr>
            <a:xfrm>
              <a:off x="1900334" y="1863253"/>
              <a:ext cx="9766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gl-ES" sz="2400" b="1" dirty="0">
                  <a:latin typeface="Abecedary" pitchFamily="2" charset="0"/>
                </a:rPr>
                <a:t>Juanita</a:t>
              </a:r>
            </a:p>
          </p:txBody>
        </p:sp>
      </p:grpSp>
      <p:grpSp>
        <p:nvGrpSpPr>
          <p:cNvPr id="119" name="Grupo 118">
            <a:extLst>
              <a:ext uri="{FF2B5EF4-FFF2-40B4-BE49-F238E27FC236}">
                <a16:creationId xmlns:a16="http://schemas.microsoft.com/office/drawing/2014/main" id="{5ED7C169-8559-4123-9D81-929739E99A8A}"/>
              </a:ext>
            </a:extLst>
          </p:cNvPr>
          <p:cNvGrpSpPr/>
          <p:nvPr/>
        </p:nvGrpSpPr>
        <p:grpSpPr>
          <a:xfrm>
            <a:off x="3281371" y="4431899"/>
            <a:ext cx="976605" cy="1837158"/>
            <a:chOff x="678827" y="512433"/>
            <a:chExt cx="976605" cy="1837158"/>
          </a:xfrm>
        </p:grpSpPr>
        <p:grpSp>
          <p:nvGrpSpPr>
            <p:cNvPr id="120" name="Grupo 119">
              <a:extLst>
                <a:ext uri="{FF2B5EF4-FFF2-40B4-BE49-F238E27FC236}">
                  <a16:creationId xmlns:a16="http://schemas.microsoft.com/office/drawing/2014/main" id="{22FEF7EC-0A6A-49A0-AB70-D42D4F3C7FDB}"/>
                </a:ext>
              </a:extLst>
            </p:cNvPr>
            <p:cNvGrpSpPr/>
            <p:nvPr/>
          </p:nvGrpSpPr>
          <p:grpSpPr>
            <a:xfrm>
              <a:off x="710735" y="512433"/>
              <a:ext cx="912792" cy="1232391"/>
              <a:chOff x="710735" y="512433"/>
              <a:chExt cx="912792" cy="1232391"/>
            </a:xfrm>
          </p:grpSpPr>
          <p:sp>
            <p:nvSpPr>
              <p:cNvPr id="122" name="Marco 121">
                <a:extLst>
                  <a:ext uri="{FF2B5EF4-FFF2-40B4-BE49-F238E27FC236}">
                    <a16:creationId xmlns:a16="http://schemas.microsoft.com/office/drawing/2014/main" id="{39235EDF-A908-4218-B259-6308D54B4491}"/>
                  </a:ext>
                </a:extLst>
              </p:cNvPr>
              <p:cNvSpPr/>
              <p:nvPr/>
            </p:nvSpPr>
            <p:spPr>
              <a:xfrm>
                <a:off x="710735" y="512433"/>
                <a:ext cx="912792" cy="1232391"/>
              </a:xfrm>
              <a:prstGeom prst="frame">
                <a:avLst/>
              </a:prstGeom>
              <a:blipFill dpi="0" rotWithShape="1">
                <a:blip r:embed="rId2">
                  <a:alphaModFix amt="91000"/>
                </a:blip>
                <a:srcRect/>
                <a:tile tx="19050" ty="19050" sx="20000" sy="20000" flip="none" algn="tl"/>
              </a:blipFill>
              <a:ln w="31750" cap="flat">
                <a:solidFill>
                  <a:schemeClr val="tx1"/>
                </a:solidFill>
                <a:extLst>
                  <a:ext uri="{C807C97D-BFC1-408E-A445-0C87EB9F89A2}">
                    <ask:lineSketchStyleProps xmlns:ask="http://schemas.microsoft.com/office/drawing/2018/sketchyshapes" sd="1219033472">
                      <a:custGeom>
                        <a:avLst/>
                        <a:gdLst>
                          <a:gd name="connsiteX0" fmla="*/ 0 w 912792"/>
                          <a:gd name="connsiteY0" fmla="*/ 0 h 1232391"/>
                          <a:gd name="connsiteX1" fmla="*/ 912792 w 912792"/>
                          <a:gd name="connsiteY1" fmla="*/ 0 h 1232391"/>
                          <a:gd name="connsiteX2" fmla="*/ 912792 w 912792"/>
                          <a:gd name="connsiteY2" fmla="*/ 1232391 h 1232391"/>
                          <a:gd name="connsiteX3" fmla="*/ 0 w 912792"/>
                          <a:gd name="connsiteY3" fmla="*/ 1232391 h 1232391"/>
                          <a:gd name="connsiteX4" fmla="*/ 0 w 912792"/>
                          <a:gd name="connsiteY4" fmla="*/ 0 h 1232391"/>
                          <a:gd name="connsiteX5" fmla="*/ 114099 w 912792"/>
                          <a:gd name="connsiteY5" fmla="*/ 114099 h 1232391"/>
                          <a:gd name="connsiteX6" fmla="*/ 114099 w 912792"/>
                          <a:gd name="connsiteY6" fmla="*/ 1118292 h 1232391"/>
                          <a:gd name="connsiteX7" fmla="*/ 798693 w 912792"/>
                          <a:gd name="connsiteY7" fmla="*/ 1118292 h 1232391"/>
                          <a:gd name="connsiteX8" fmla="*/ 798693 w 912792"/>
                          <a:gd name="connsiteY8" fmla="*/ 114099 h 1232391"/>
                          <a:gd name="connsiteX9" fmla="*/ 114099 w 912792"/>
                          <a:gd name="connsiteY9" fmla="*/ 114099 h 123239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912792" h="1232391" fill="none" extrusionOk="0">
                            <a:moveTo>
                              <a:pt x="0" y="0"/>
                            </a:moveTo>
                            <a:cubicBezTo>
                              <a:pt x="420340" y="72336"/>
                              <a:pt x="748707" y="-53419"/>
                              <a:pt x="912792" y="0"/>
                            </a:cubicBezTo>
                            <a:cubicBezTo>
                              <a:pt x="1013749" y="299234"/>
                              <a:pt x="994170" y="722600"/>
                              <a:pt x="912792" y="1232391"/>
                            </a:cubicBezTo>
                            <a:cubicBezTo>
                              <a:pt x="467792" y="1179415"/>
                              <a:pt x="421767" y="1261373"/>
                              <a:pt x="0" y="1232391"/>
                            </a:cubicBezTo>
                            <a:cubicBezTo>
                              <a:pt x="45741" y="759123"/>
                              <a:pt x="30423" y="245765"/>
                              <a:pt x="0" y="0"/>
                            </a:cubicBezTo>
                            <a:close/>
                            <a:moveTo>
                              <a:pt x="114099" y="114099"/>
                            </a:moveTo>
                            <a:cubicBezTo>
                              <a:pt x="144827" y="352867"/>
                              <a:pt x="93742" y="769957"/>
                              <a:pt x="114099" y="1118292"/>
                            </a:cubicBezTo>
                            <a:cubicBezTo>
                              <a:pt x="420299" y="1154994"/>
                              <a:pt x="621803" y="1143984"/>
                              <a:pt x="798693" y="1118292"/>
                            </a:cubicBezTo>
                            <a:cubicBezTo>
                              <a:pt x="839679" y="827442"/>
                              <a:pt x="846011" y="235208"/>
                              <a:pt x="798693" y="114099"/>
                            </a:cubicBezTo>
                            <a:cubicBezTo>
                              <a:pt x="494282" y="130739"/>
                              <a:pt x="213547" y="159948"/>
                              <a:pt x="114099" y="114099"/>
                            </a:cubicBezTo>
                            <a:close/>
                          </a:path>
                          <a:path w="912792" h="1232391" stroke="0" extrusionOk="0">
                            <a:moveTo>
                              <a:pt x="0" y="0"/>
                            </a:moveTo>
                            <a:cubicBezTo>
                              <a:pt x="441242" y="-47147"/>
                              <a:pt x="598493" y="47947"/>
                              <a:pt x="912792" y="0"/>
                            </a:cubicBezTo>
                            <a:cubicBezTo>
                              <a:pt x="866448" y="590169"/>
                              <a:pt x="936636" y="707340"/>
                              <a:pt x="912792" y="1232391"/>
                            </a:cubicBezTo>
                            <a:cubicBezTo>
                              <a:pt x="776650" y="1241791"/>
                              <a:pt x="361279" y="1300388"/>
                              <a:pt x="0" y="1232391"/>
                            </a:cubicBezTo>
                            <a:cubicBezTo>
                              <a:pt x="-68960" y="918100"/>
                              <a:pt x="-40465" y="352257"/>
                              <a:pt x="0" y="0"/>
                            </a:cubicBezTo>
                            <a:close/>
                            <a:moveTo>
                              <a:pt x="114099" y="114099"/>
                            </a:moveTo>
                            <a:cubicBezTo>
                              <a:pt x="42262" y="560426"/>
                              <a:pt x="153054" y="824559"/>
                              <a:pt x="114099" y="1118292"/>
                            </a:cubicBezTo>
                            <a:cubicBezTo>
                              <a:pt x="267204" y="1164679"/>
                              <a:pt x="698183" y="1130085"/>
                              <a:pt x="798693" y="1118292"/>
                            </a:cubicBezTo>
                            <a:cubicBezTo>
                              <a:pt x="751070" y="883683"/>
                              <a:pt x="720863" y="610408"/>
                              <a:pt x="798693" y="114099"/>
                            </a:cubicBezTo>
                            <a:cubicBezTo>
                              <a:pt x="570852" y="99084"/>
                              <a:pt x="232802" y="126606"/>
                              <a:pt x="114099" y="114099"/>
                            </a:cubicBezTo>
                            <a:close/>
                          </a:path>
                        </a:pathLst>
                      </a:custGeom>
                      <ask:type>
                        <ask:lineSketchNon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gl-ES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23" name="Imagen 122">
                <a:extLst>
                  <a:ext uri="{FF2B5EF4-FFF2-40B4-BE49-F238E27FC236}">
                    <a16:creationId xmlns:a16="http://schemas.microsoft.com/office/drawing/2014/main" id="{C1DF1C6E-38DE-49B5-96E8-5A449F23C2D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2410" y="861696"/>
                <a:ext cx="769441" cy="769441"/>
              </a:xfrm>
              <a:prstGeom prst="rect">
                <a:avLst/>
              </a:prstGeom>
            </p:spPr>
          </p:pic>
        </p:grpSp>
        <p:sp>
          <p:nvSpPr>
            <p:cNvPr id="121" name="CuadroTexto 120">
              <a:extLst>
                <a:ext uri="{FF2B5EF4-FFF2-40B4-BE49-F238E27FC236}">
                  <a16:creationId xmlns:a16="http://schemas.microsoft.com/office/drawing/2014/main" id="{EAA4B161-AA01-4565-9AA3-E584138CEC55}"/>
                </a:ext>
              </a:extLst>
            </p:cNvPr>
            <p:cNvSpPr txBox="1"/>
            <p:nvPr/>
          </p:nvSpPr>
          <p:spPr>
            <a:xfrm>
              <a:off x="678827" y="1887926"/>
              <a:ext cx="9766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gl-ES" sz="2400" b="1" dirty="0">
                  <a:latin typeface="Abecedary" pitchFamily="2" charset="0"/>
                </a:rPr>
                <a:t>Pepe</a:t>
              </a:r>
            </a:p>
          </p:txBody>
        </p:sp>
      </p:grpSp>
      <p:grpSp>
        <p:nvGrpSpPr>
          <p:cNvPr id="124" name="Grupo 123">
            <a:extLst>
              <a:ext uri="{FF2B5EF4-FFF2-40B4-BE49-F238E27FC236}">
                <a16:creationId xmlns:a16="http://schemas.microsoft.com/office/drawing/2014/main" id="{B2E6B372-2A5B-46F7-9AE9-E5DF6E5828B7}"/>
              </a:ext>
            </a:extLst>
          </p:cNvPr>
          <p:cNvGrpSpPr/>
          <p:nvPr/>
        </p:nvGrpSpPr>
        <p:grpSpPr>
          <a:xfrm>
            <a:off x="4502878" y="4431899"/>
            <a:ext cx="976605" cy="1812485"/>
            <a:chOff x="1900334" y="512433"/>
            <a:chExt cx="976605" cy="1812485"/>
          </a:xfrm>
        </p:grpSpPr>
        <p:grpSp>
          <p:nvGrpSpPr>
            <p:cNvPr id="125" name="Grupo 124">
              <a:extLst>
                <a:ext uri="{FF2B5EF4-FFF2-40B4-BE49-F238E27FC236}">
                  <a16:creationId xmlns:a16="http://schemas.microsoft.com/office/drawing/2014/main" id="{EFDA371E-5EB4-4164-8C33-7D8961113BC1}"/>
                </a:ext>
              </a:extLst>
            </p:cNvPr>
            <p:cNvGrpSpPr/>
            <p:nvPr/>
          </p:nvGrpSpPr>
          <p:grpSpPr>
            <a:xfrm>
              <a:off x="1964147" y="512433"/>
              <a:ext cx="912792" cy="1232391"/>
              <a:chOff x="1964147" y="512433"/>
              <a:chExt cx="912792" cy="1232391"/>
            </a:xfrm>
          </p:grpSpPr>
          <p:sp>
            <p:nvSpPr>
              <p:cNvPr id="127" name="Marco 126">
                <a:extLst>
                  <a:ext uri="{FF2B5EF4-FFF2-40B4-BE49-F238E27FC236}">
                    <a16:creationId xmlns:a16="http://schemas.microsoft.com/office/drawing/2014/main" id="{96EED27E-649B-4329-86F4-EFDEE1930B68}"/>
                  </a:ext>
                </a:extLst>
              </p:cNvPr>
              <p:cNvSpPr/>
              <p:nvPr/>
            </p:nvSpPr>
            <p:spPr>
              <a:xfrm>
                <a:off x="1964147" y="512433"/>
                <a:ext cx="912792" cy="1232391"/>
              </a:xfrm>
              <a:prstGeom prst="frame">
                <a:avLst/>
              </a:prstGeom>
              <a:blipFill dpi="0" rotWithShape="1">
                <a:blip r:embed="rId2">
                  <a:alphaModFix amt="91000"/>
                </a:blip>
                <a:srcRect/>
                <a:tile tx="19050" ty="19050" sx="20000" sy="2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gl-ES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28" name="Imagen 127">
                <a:extLst>
                  <a:ext uri="{FF2B5EF4-FFF2-40B4-BE49-F238E27FC236}">
                    <a16:creationId xmlns:a16="http://schemas.microsoft.com/office/drawing/2014/main" id="{597820E6-CB3A-449A-B226-A8E38B9CFF1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35822" y="861695"/>
                <a:ext cx="769441" cy="769441"/>
              </a:xfrm>
              <a:prstGeom prst="rect">
                <a:avLst/>
              </a:prstGeom>
            </p:spPr>
          </p:pic>
        </p:grpSp>
        <p:sp>
          <p:nvSpPr>
            <p:cNvPr id="126" name="CuadroTexto 125">
              <a:extLst>
                <a:ext uri="{FF2B5EF4-FFF2-40B4-BE49-F238E27FC236}">
                  <a16:creationId xmlns:a16="http://schemas.microsoft.com/office/drawing/2014/main" id="{B3F3D54B-5616-41D9-867B-1CE41B41035D}"/>
                </a:ext>
              </a:extLst>
            </p:cNvPr>
            <p:cNvSpPr txBox="1"/>
            <p:nvPr/>
          </p:nvSpPr>
          <p:spPr>
            <a:xfrm>
              <a:off x="1900334" y="1863253"/>
              <a:ext cx="9766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gl-ES" sz="2400" b="1" dirty="0">
                  <a:latin typeface="Abecedary" pitchFamily="2" charset="0"/>
                </a:rPr>
                <a:t>Juanita</a:t>
              </a:r>
            </a:p>
          </p:txBody>
        </p:sp>
      </p:grpSp>
      <p:grpSp>
        <p:nvGrpSpPr>
          <p:cNvPr id="129" name="Grupo 128">
            <a:extLst>
              <a:ext uri="{FF2B5EF4-FFF2-40B4-BE49-F238E27FC236}">
                <a16:creationId xmlns:a16="http://schemas.microsoft.com/office/drawing/2014/main" id="{D7599965-BDBF-4945-A47F-D547D7D44DD3}"/>
              </a:ext>
            </a:extLst>
          </p:cNvPr>
          <p:cNvGrpSpPr/>
          <p:nvPr/>
        </p:nvGrpSpPr>
        <p:grpSpPr>
          <a:xfrm>
            <a:off x="5766411" y="4464469"/>
            <a:ext cx="976605" cy="1837158"/>
            <a:chOff x="678827" y="512433"/>
            <a:chExt cx="976605" cy="1837158"/>
          </a:xfrm>
        </p:grpSpPr>
        <p:grpSp>
          <p:nvGrpSpPr>
            <p:cNvPr id="130" name="Grupo 129">
              <a:extLst>
                <a:ext uri="{FF2B5EF4-FFF2-40B4-BE49-F238E27FC236}">
                  <a16:creationId xmlns:a16="http://schemas.microsoft.com/office/drawing/2014/main" id="{69FC5C82-A366-4FEC-873D-F03840E0E7D9}"/>
                </a:ext>
              </a:extLst>
            </p:cNvPr>
            <p:cNvGrpSpPr/>
            <p:nvPr/>
          </p:nvGrpSpPr>
          <p:grpSpPr>
            <a:xfrm>
              <a:off x="710735" y="512433"/>
              <a:ext cx="912792" cy="1232391"/>
              <a:chOff x="710735" y="512433"/>
              <a:chExt cx="912792" cy="1232391"/>
            </a:xfrm>
          </p:grpSpPr>
          <p:sp>
            <p:nvSpPr>
              <p:cNvPr id="132" name="Marco 131">
                <a:extLst>
                  <a:ext uri="{FF2B5EF4-FFF2-40B4-BE49-F238E27FC236}">
                    <a16:creationId xmlns:a16="http://schemas.microsoft.com/office/drawing/2014/main" id="{178ED444-8DA5-4EB9-B8D7-320735F3D6B2}"/>
                  </a:ext>
                </a:extLst>
              </p:cNvPr>
              <p:cNvSpPr/>
              <p:nvPr/>
            </p:nvSpPr>
            <p:spPr>
              <a:xfrm>
                <a:off x="710735" y="512433"/>
                <a:ext cx="912792" cy="1232391"/>
              </a:xfrm>
              <a:prstGeom prst="frame">
                <a:avLst/>
              </a:prstGeom>
              <a:blipFill dpi="0" rotWithShape="1">
                <a:blip r:embed="rId2">
                  <a:alphaModFix amt="91000"/>
                </a:blip>
                <a:srcRect/>
                <a:tile tx="19050" ty="19050" sx="20000" sy="20000" flip="none" algn="tl"/>
              </a:blipFill>
              <a:ln w="31750" cap="flat">
                <a:solidFill>
                  <a:schemeClr val="tx1"/>
                </a:solidFill>
                <a:extLst>
                  <a:ext uri="{C807C97D-BFC1-408E-A445-0C87EB9F89A2}">
                    <ask:lineSketchStyleProps xmlns:ask="http://schemas.microsoft.com/office/drawing/2018/sketchyshapes" sd="1219033472">
                      <a:custGeom>
                        <a:avLst/>
                        <a:gdLst>
                          <a:gd name="connsiteX0" fmla="*/ 0 w 912792"/>
                          <a:gd name="connsiteY0" fmla="*/ 0 h 1232391"/>
                          <a:gd name="connsiteX1" fmla="*/ 912792 w 912792"/>
                          <a:gd name="connsiteY1" fmla="*/ 0 h 1232391"/>
                          <a:gd name="connsiteX2" fmla="*/ 912792 w 912792"/>
                          <a:gd name="connsiteY2" fmla="*/ 1232391 h 1232391"/>
                          <a:gd name="connsiteX3" fmla="*/ 0 w 912792"/>
                          <a:gd name="connsiteY3" fmla="*/ 1232391 h 1232391"/>
                          <a:gd name="connsiteX4" fmla="*/ 0 w 912792"/>
                          <a:gd name="connsiteY4" fmla="*/ 0 h 1232391"/>
                          <a:gd name="connsiteX5" fmla="*/ 114099 w 912792"/>
                          <a:gd name="connsiteY5" fmla="*/ 114099 h 1232391"/>
                          <a:gd name="connsiteX6" fmla="*/ 114099 w 912792"/>
                          <a:gd name="connsiteY6" fmla="*/ 1118292 h 1232391"/>
                          <a:gd name="connsiteX7" fmla="*/ 798693 w 912792"/>
                          <a:gd name="connsiteY7" fmla="*/ 1118292 h 1232391"/>
                          <a:gd name="connsiteX8" fmla="*/ 798693 w 912792"/>
                          <a:gd name="connsiteY8" fmla="*/ 114099 h 1232391"/>
                          <a:gd name="connsiteX9" fmla="*/ 114099 w 912792"/>
                          <a:gd name="connsiteY9" fmla="*/ 114099 h 1232391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</a:cxnLst>
                        <a:rect l="l" t="t" r="r" b="b"/>
                        <a:pathLst>
                          <a:path w="912792" h="1232391" fill="none" extrusionOk="0">
                            <a:moveTo>
                              <a:pt x="0" y="0"/>
                            </a:moveTo>
                            <a:cubicBezTo>
                              <a:pt x="420340" y="72336"/>
                              <a:pt x="748707" y="-53419"/>
                              <a:pt x="912792" y="0"/>
                            </a:cubicBezTo>
                            <a:cubicBezTo>
                              <a:pt x="1013749" y="299234"/>
                              <a:pt x="994170" y="722600"/>
                              <a:pt x="912792" y="1232391"/>
                            </a:cubicBezTo>
                            <a:cubicBezTo>
                              <a:pt x="467792" y="1179415"/>
                              <a:pt x="421767" y="1261373"/>
                              <a:pt x="0" y="1232391"/>
                            </a:cubicBezTo>
                            <a:cubicBezTo>
                              <a:pt x="45741" y="759123"/>
                              <a:pt x="30423" y="245765"/>
                              <a:pt x="0" y="0"/>
                            </a:cubicBezTo>
                            <a:close/>
                            <a:moveTo>
                              <a:pt x="114099" y="114099"/>
                            </a:moveTo>
                            <a:cubicBezTo>
                              <a:pt x="144827" y="352867"/>
                              <a:pt x="93742" y="769957"/>
                              <a:pt x="114099" y="1118292"/>
                            </a:cubicBezTo>
                            <a:cubicBezTo>
                              <a:pt x="420299" y="1154994"/>
                              <a:pt x="621803" y="1143984"/>
                              <a:pt x="798693" y="1118292"/>
                            </a:cubicBezTo>
                            <a:cubicBezTo>
                              <a:pt x="839679" y="827442"/>
                              <a:pt x="846011" y="235208"/>
                              <a:pt x="798693" y="114099"/>
                            </a:cubicBezTo>
                            <a:cubicBezTo>
                              <a:pt x="494282" y="130739"/>
                              <a:pt x="213547" y="159948"/>
                              <a:pt x="114099" y="114099"/>
                            </a:cubicBezTo>
                            <a:close/>
                          </a:path>
                          <a:path w="912792" h="1232391" stroke="0" extrusionOk="0">
                            <a:moveTo>
                              <a:pt x="0" y="0"/>
                            </a:moveTo>
                            <a:cubicBezTo>
                              <a:pt x="441242" y="-47147"/>
                              <a:pt x="598493" y="47947"/>
                              <a:pt x="912792" y="0"/>
                            </a:cubicBezTo>
                            <a:cubicBezTo>
                              <a:pt x="866448" y="590169"/>
                              <a:pt x="936636" y="707340"/>
                              <a:pt x="912792" y="1232391"/>
                            </a:cubicBezTo>
                            <a:cubicBezTo>
                              <a:pt x="776650" y="1241791"/>
                              <a:pt x="361279" y="1300388"/>
                              <a:pt x="0" y="1232391"/>
                            </a:cubicBezTo>
                            <a:cubicBezTo>
                              <a:pt x="-68960" y="918100"/>
                              <a:pt x="-40465" y="352257"/>
                              <a:pt x="0" y="0"/>
                            </a:cubicBezTo>
                            <a:close/>
                            <a:moveTo>
                              <a:pt x="114099" y="114099"/>
                            </a:moveTo>
                            <a:cubicBezTo>
                              <a:pt x="42262" y="560426"/>
                              <a:pt x="153054" y="824559"/>
                              <a:pt x="114099" y="1118292"/>
                            </a:cubicBezTo>
                            <a:cubicBezTo>
                              <a:pt x="267204" y="1164679"/>
                              <a:pt x="698183" y="1130085"/>
                              <a:pt x="798693" y="1118292"/>
                            </a:cubicBezTo>
                            <a:cubicBezTo>
                              <a:pt x="751070" y="883683"/>
                              <a:pt x="720863" y="610408"/>
                              <a:pt x="798693" y="114099"/>
                            </a:cubicBezTo>
                            <a:cubicBezTo>
                              <a:pt x="570852" y="99084"/>
                              <a:pt x="232802" y="126606"/>
                              <a:pt x="114099" y="114099"/>
                            </a:cubicBezTo>
                            <a:close/>
                          </a:path>
                        </a:pathLst>
                      </a:custGeom>
                      <ask:type>
                        <ask:lineSketchNone/>
                      </ask:type>
                    </ask:lineSketchStyleProps>
                  </a:ext>
                </a:extLst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gl-ES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33" name="Imagen 132">
                <a:extLst>
                  <a:ext uri="{FF2B5EF4-FFF2-40B4-BE49-F238E27FC236}">
                    <a16:creationId xmlns:a16="http://schemas.microsoft.com/office/drawing/2014/main" id="{4D6BC8D3-79FC-49CE-91FE-794B364DB3B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82410" y="861696"/>
                <a:ext cx="769441" cy="769441"/>
              </a:xfrm>
              <a:prstGeom prst="rect">
                <a:avLst/>
              </a:prstGeom>
            </p:spPr>
          </p:pic>
        </p:grpSp>
        <p:sp>
          <p:nvSpPr>
            <p:cNvPr id="131" name="CuadroTexto 130">
              <a:extLst>
                <a:ext uri="{FF2B5EF4-FFF2-40B4-BE49-F238E27FC236}">
                  <a16:creationId xmlns:a16="http://schemas.microsoft.com/office/drawing/2014/main" id="{E9BD3D9E-B427-4022-82E7-35E0D551FFF2}"/>
                </a:ext>
              </a:extLst>
            </p:cNvPr>
            <p:cNvSpPr txBox="1"/>
            <p:nvPr/>
          </p:nvSpPr>
          <p:spPr>
            <a:xfrm>
              <a:off x="678827" y="1887926"/>
              <a:ext cx="9766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gl-ES" sz="2400" b="1" dirty="0">
                  <a:latin typeface="Abecedary" pitchFamily="2" charset="0"/>
                </a:rPr>
                <a:t>Pepe</a:t>
              </a:r>
            </a:p>
          </p:txBody>
        </p:sp>
      </p:grpSp>
      <p:grpSp>
        <p:nvGrpSpPr>
          <p:cNvPr id="134" name="Grupo 133">
            <a:extLst>
              <a:ext uri="{FF2B5EF4-FFF2-40B4-BE49-F238E27FC236}">
                <a16:creationId xmlns:a16="http://schemas.microsoft.com/office/drawing/2014/main" id="{B85B9135-C87B-4EC0-97B2-25DE0BC70E4E}"/>
              </a:ext>
            </a:extLst>
          </p:cNvPr>
          <p:cNvGrpSpPr/>
          <p:nvPr/>
        </p:nvGrpSpPr>
        <p:grpSpPr>
          <a:xfrm>
            <a:off x="6987918" y="4464469"/>
            <a:ext cx="976605" cy="1812485"/>
            <a:chOff x="1900334" y="512433"/>
            <a:chExt cx="976605" cy="1812485"/>
          </a:xfrm>
        </p:grpSpPr>
        <p:grpSp>
          <p:nvGrpSpPr>
            <p:cNvPr id="135" name="Grupo 134">
              <a:extLst>
                <a:ext uri="{FF2B5EF4-FFF2-40B4-BE49-F238E27FC236}">
                  <a16:creationId xmlns:a16="http://schemas.microsoft.com/office/drawing/2014/main" id="{388E204A-A62F-47DF-997B-4B291F4CAB23}"/>
                </a:ext>
              </a:extLst>
            </p:cNvPr>
            <p:cNvGrpSpPr/>
            <p:nvPr/>
          </p:nvGrpSpPr>
          <p:grpSpPr>
            <a:xfrm>
              <a:off x="1964147" y="512433"/>
              <a:ext cx="912792" cy="1232391"/>
              <a:chOff x="1964147" y="512433"/>
              <a:chExt cx="912792" cy="1232391"/>
            </a:xfrm>
          </p:grpSpPr>
          <p:sp>
            <p:nvSpPr>
              <p:cNvPr id="137" name="Marco 136">
                <a:extLst>
                  <a:ext uri="{FF2B5EF4-FFF2-40B4-BE49-F238E27FC236}">
                    <a16:creationId xmlns:a16="http://schemas.microsoft.com/office/drawing/2014/main" id="{A2D57955-B0E5-4206-970E-E9DF7998C85C}"/>
                  </a:ext>
                </a:extLst>
              </p:cNvPr>
              <p:cNvSpPr/>
              <p:nvPr/>
            </p:nvSpPr>
            <p:spPr>
              <a:xfrm>
                <a:off x="1964147" y="512433"/>
                <a:ext cx="912792" cy="1232391"/>
              </a:xfrm>
              <a:prstGeom prst="frame">
                <a:avLst/>
              </a:prstGeom>
              <a:blipFill dpi="0" rotWithShape="1">
                <a:blip r:embed="rId2">
                  <a:alphaModFix amt="91000"/>
                </a:blip>
                <a:srcRect/>
                <a:tile tx="19050" ty="19050" sx="20000" sy="20000" flip="none" algn="tl"/>
              </a:blip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gl-ES" dirty="0">
                  <a:solidFill>
                    <a:schemeClr val="tx1"/>
                  </a:solidFill>
                </a:endParaRPr>
              </a:p>
            </p:txBody>
          </p:sp>
          <p:pic>
            <p:nvPicPr>
              <p:cNvPr id="138" name="Imagen 137">
                <a:extLst>
                  <a:ext uri="{FF2B5EF4-FFF2-40B4-BE49-F238E27FC236}">
                    <a16:creationId xmlns:a16="http://schemas.microsoft.com/office/drawing/2014/main" id="{3256A95A-7087-4BA7-9B2A-A627797281F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35822" y="861695"/>
                <a:ext cx="769441" cy="769441"/>
              </a:xfrm>
              <a:prstGeom prst="rect">
                <a:avLst/>
              </a:prstGeom>
            </p:spPr>
          </p:pic>
        </p:grpSp>
        <p:sp>
          <p:nvSpPr>
            <p:cNvPr id="136" name="CuadroTexto 135">
              <a:extLst>
                <a:ext uri="{FF2B5EF4-FFF2-40B4-BE49-F238E27FC236}">
                  <a16:creationId xmlns:a16="http://schemas.microsoft.com/office/drawing/2014/main" id="{D28CC8C9-7EB5-454C-A7FA-FA9632830DD3}"/>
                </a:ext>
              </a:extLst>
            </p:cNvPr>
            <p:cNvSpPr txBox="1"/>
            <p:nvPr/>
          </p:nvSpPr>
          <p:spPr>
            <a:xfrm>
              <a:off x="1900334" y="1863253"/>
              <a:ext cx="97660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gl-ES" sz="2400" b="1" dirty="0">
                  <a:latin typeface="Abecedary" pitchFamily="2" charset="0"/>
                </a:rPr>
                <a:t>Juanita</a:t>
              </a:r>
            </a:p>
          </p:txBody>
        </p:sp>
      </p:grpSp>
      <p:sp>
        <p:nvSpPr>
          <p:cNvPr id="48" name="CuadroTexto 47">
            <a:extLst>
              <a:ext uri="{FF2B5EF4-FFF2-40B4-BE49-F238E27FC236}">
                <a16:creationId xmlns:a16="http://schemas.microsoft.com/office/drawing/2014/main" id="{11E49F8E-E5FB-4358-82C6-5467A4E9CB8D}"/>
              </a:ext>
            </a:extLst>
          </p:cNvPr>
          <p:cNvSpPr txBox="1"/>
          <p:nvPr/>
        </p:nvSpPr>
        <p:spPr>
          <a:xfrm>
            <a:off x="8240734" y="6251265"/>
            <a:ext cx="13890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gl-ES" sz="2800" b="1" dirty="0">
                <a:latin typeface="Abecedary" pitchFamily="2" charset="0"/>
              </a:rPr>
              <a:t>María</a:t>
            </a:r>
            <a:endParaRPr lang="gl-ES" sz="1600" b="1" dirty="0">
              <a:latin typeface="Abecedary" pitchFamily="2" charset="0"/>
            </a:endParaRPr>
          </a:p>
        </p:txBody>
      </p:sp>
      <p:sp>
        <p:nvSpPr>
          <p:cNvPr id="141" name="CuadroTexto 140">
            <a:extLst>
              <a:ext uri="{FF2B5EF4-FFF2-40B4-BE49-F238E27FC236}">
                <a16:creationId xmlns:a16="http://schemas.microsoft.com/office/drawing/2014/main" id="{44C8A133-101F-41CB-8495-9EB98355E18E}"/>
              </a:ext>
            </a:extLst>
          </p:cNvPr>
          <p:cNvSpPr txBox="1"/>
          <p:nvPr/>
        </p:nvSpPr>
        <p:spPr>
          <a:xfrm>
            <a:off x="8390238" y="4468673"/>
            <a:ext cx="970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gl-ES" b="1" dirty="0">
                <a:latin typeface="Abecedary" pitchFamily="2" charset="0"/>
              </a:rPr>
              <a:t>Mi </a:t>
            </a:r>
            <a:r>
              <a:rPr lang="gl-ES" b="1" dirty="0" err="1">
                <a:latin typeface="Abecedary" pitchFamily="2" charset="0"/>
              </a:rPr>
              <a:t>profe</a:t>
            </a:r>
            <a:endParaRPr lang="gl-ES" b="1" dirty="0">
              <a:latin typeface="Abecedary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4385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30</Words>
  <Application>Microsoft Office PowerPoint</Application>
  <PresentationFormat>A4 (210 x 297 mm)</PresentationFormat>
  <Paragraphs>23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Abecedary</vt:lpstr>
      <vt:lpstr>Abecedary Italic</vt:lpstr>
      <vt:lpstr>Arial</vt:lpstr>
      <vt:lpstr>Calibri</vt:lpstr>
      <vt:lpstr>Calibri Light</vt:lpstr>
      <vt:lpstr>KG I Like To Move It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María</dc:creator>
  <cp:lastModifiedBy>María</cp:lastModifiedBy>
  <cp:revision>5</cp:revision>
  <dcterms:created xsi:type="dcterms:W3CDTF">2020-06-07T09:35:16Z</dcterms:created>
  <dcterms:modified xsi:type="dcterms:W3CDTF">2020-06-07T10:12:00Z</dcterms:modified>
</cp:coreProperties>
</file>