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CF6"/>
    <a:srgbClr val="EFFDFA"/>
    <a:srgbClr val="02B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28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54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9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00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3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61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19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766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55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00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38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1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F2A0-DDBD-4C3F-80C1-3DF66C4E7DDC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2716-C7B2-4DBC-B954-01AB35BFF2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37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upo 142"/>
          <p:cNvGrpSpPr/>
          <p:nvPr/>
        </p:nvGrpSpPr>
        <p:grpSpPr>
          <a:xfrm>
            <a:off x="-381991" y="0"/>
            <a:ext cx="10287991" cy="6858000"/>
            <a:chOff x="-381991" y="0"/>
            <a:chExt cx="10287991" cy="6858000"/>
          </a:xfrm>
        </p:grpSpPr>
        <p:grpSp>
          <p:nvGrpSpPr>
            <p:cNvPr id="140" name="Grupo 139"/>
            <p:cNvGrpSpPr/>
            <p:nvPr/>
          </p:nvGrpSpPr>
          <p:grpSpPr>
            <a:xfrm>
              <a:off x="0" y="0"/>
              <a:ext cx="9906000" cy="6858000"/>
              <a:chOff x="0" y="0"/>
              <a:chExt cx="9906000" cy="6858000"/>
            </a:xfrm>
          </p:grpSpPr>
          <p:sp>
            <p:nvSpPr>
              <p:cNvPr id="7" name="Rectángulo 6"/>
              <p:cNvSpPr/>
              <p:nvPr/>
            </p:nvSpPr>
            <p:spPr>
              <a:xfrm>
                <a:off x="0" y="0"/>
                <a:ext cx="9906000" cy="6858000"/>
              </a:xfrm>
              <a:prstGeom prst="rect">
                <a:avLst/>
              </a:prstGeom>
              <a:solidFill>
                <a:srgbClr val="F7FCF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pic>
            <p:nvPicPr>
              <p:cNvPr id="6" name="Imagen 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0200" y="0"/>
                <a:ext cx="9398000" cy="6592956"/>
              </a:xfrm>
              <a:prstGeom prst="rect">
                <a:avLst/>
              </a:prstGeom>
            </p:spPr>
          </p:pic>
          <p:grpSp>
            <p:nvGrpSpPr>
              <p:cNvPr id="107" name="Grupo 106"/>
              <p:cNvGrpSpPr/>
              <p:nvPr/>
            </p:nvGrpSpPr>
            <p:grpSpPr>
              <a:xfrm>
                <a:off x="1566348" y="1220436"/>
                <a:ext cx="6508950" cy="1222572"/>
                <a:chOff x="1618138" y="1630632"/>
                <a:chExt cx="6508950" cy="1222572"/>
              </a:xfrm>
            </p:grpSpPr>
            <p:grpSp>
              <p:nvGrpSpPr>
                <p:cNvPr id="11" name="Grupo 10"/>
                <p:cNvGrpSpPr/>
                <p:nvPr/>
              </p:nvGrpSpPr>
              <p:grpSpPr>
                <a:xfrm>
                  <a:off x="1618138" y="1630632"/>
                  <a:ext cx="1132522" cy="1214746"/>
                  <a:chOff x="1653671" y="1442516"/>
                  <a:chExt cx="1268461" cy="1445782"/>
                </a:xfrm>
              </p:grpSpPr>
              <p:pic>
                <p:nvPicPr>
                  <p:cNvPr id="9" name="Imagen 8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87639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0" name="CuadroTexto 9"/>
                  <p:cNvSpPr txBox="1"/>
                  <p:nvPr/>
                </p:nvSpPr>
                <p:spPr>
                  <a:xfrm>
                    <a:off x="1653671" y="2595248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24" name="Grupo 23"/>
                <p:cNvGrpSpPr/>
                <p:nvPr/>
              </p:nvGrpSpPr>
              <p:grpSpPr>
                <a:xfrm>
                  <a:off x="2998342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25" name="Imagen 24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26" name="CuadroTexto 25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27" name="Grupo 26"/>
                <p:cNvGrpSpPr/>
                <p:nvPr/>
              </p:nvGrpSpPr>
              <p:grpSpPr>
                <a:xfrm>
                  <a:off x="4316880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28" name="Imagen 2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29" name="CuadroTexto 28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30" name="Grupo 29"/>
                <p:cNvGrpSpPr/>
                <p:nvPr/>
              </p:nvGrpSpPr>
              <p:grpSpPr>
                <a:xfrm>
                  <a:off x="5676028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31" name="Imagen 30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32" name="CuadroTexto 31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33" name="Grupo 32"/>
                <p:cNvGrpSpPr/>
                <p:nvPr/>
              </p:nvGrpSpPr>
              <p:grpSpPr>
                <a:xfrm>
                  <a:off x="6994566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34" name="Imagen 3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35" name="CuadroTexto 34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</p:grpSp>
          <p:grpSp>
            <p:nvGrpSpPr>
              <p:cNvPr id="108" name="Grupo 107"/>
              <p:cNvGrpSpPr/>
              <p:nvPr/>
            </p:nvGrpSpPr>
            <p:grpSpPr>
              <a:xfrm>
                <a:off x="1566348" y="2580022"/>
                <a:ext cx="6508950" cy="1222572"/>
                <a:chOff x="1618138" y="1630632"/>
                <a:chExt cx="6508950" cy="1222572"/>
              </a:xfrm>
            </p:grpSpPr>
            <p:grpSp>
              <p:nvGrpSpPr>
                <p:cNvPr id="109" name="Grupo 108"/>
                <p:cNvGrpSpPr/>
                <p:nvPr/>
              </p:nvGrpSpPr>
              <p:grpSpPr>
                <a:xfrm>
                  <a:off x="1618138" y="1630632"/>
                  <a:ext cx="1132522" cy="1214746"/>
                  <a:chOff x="1653671" y="1442516"/>
                  <a:chExt cx="1268461" cy="1445782"/>
                </a:xfrm>
              </p:grpSpPr>
              <p:pic>
                <p:nvPicPr>
                  <p:cNvPr id="122" name="Imagen 121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87639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23" name="CuadroTexto 122"/>
                  <p:cNvSpPr txBox="1"/>
                  <p:nvPr/>
                </p:nvSpPr>
                <p:spPr>
                  <a:xfrm>
                    <a:off x="1653671" y="2595248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10" name="Grupo 109"/>
                <p:cNvGrpSpPr/>
                <p:nvPr/>
              </p:nvGrpSpPr>
              <p:grpSpPr>
                <a:xfrm>
                  <a:off x="2998342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20" name="Imagen 11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21" name="CuadroTexto 120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11" name="Grupo 110"/>
                <p:cNvGrpSpPr/>
                <p:nvPr/>
              </p:nvGrpSpPr>
              <p:grpSpPr>
                <a:xfrm>
                  <a:off x="4316880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18" name="Imagen 11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19" name="CuadroTexto 118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12" name="Grupo 111"/>
                <p:cNvGrpSpPr/>
                <p:nvPr/>
              </p:nvGrpSpPr>
              <p:grpSpPr>
                <a:xfrm>
                  <a:off x="5676028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16" name="Imagen 115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17" name="CuadroTexto 116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13" name="Grupo 112"/>
                <p:cNvGrpSpPr/>
                <p:nvPr/>
              </p:nvGrpSpPr>
              <p:grpSpPr>
                <a:xfrm>
                  <a:off x="6994566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14" name="Imagen 11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15" name="CuadroTexto 114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</p:grpSp>
          <p:grpSp>
            <p:nvGrpSpPr>
              <p:cNvPr id="124" name="Grupo 123"/>
              <p:cNvGrpSpPr/>
              <p:nvPr/>
            </p:nvGrpSpPr>
            <p:grpSpPr>
              <a:xfrm>
                <a:off x="1566348" y="3971741"/>
                <a:ext cx="6508950" cy="1222572"/>
                <a:chOff x="1618138" y="1630632"/>
                <a:chExt cx="6508950" cy="1222572"/>
              </a:xfrm>
            </p:grpSpPr>
            <p:grpSp>
              <p:nvGrpSpPr>
                <p:cNvPr id="125" name="Grupo 124"/>
                <p:cNvGrpSpPr/>
                <p:nvPr/>
              </p:nvGrpSpPr>
              <p:grpSpPr>
                <a:xfrm>
                  <a:off x="1618138" y="1630632"/>
                  <a:ext cx="1132522" cy="1214746"/>
                  <a:chOff x="1653671" y="1442516"/>
                  <a:chExt cx="1268461" cy="1445782"/>
                </a:xfrm>
              </p:grpSpPr>
              <p:pic>
                <p:nvPicPr>
                  <p:cNvPr id="138" name="Imagen 137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787639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39" name="CuadroTexto 138"/>
                  <p:cNvSpPr txBox="1"/>
                  <p:nvPr/>
                </p:nvSpPr>
                <p:spPr>
                  <a:xfrm>
                    <a:off x="1653671" y="2595248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26" name="Grupo 125"/>
                <p:cNvGrpSpPr/>
                <p:nvPr/>
              </p:nvGrpSpPr>
              <p:grpSpPr>
                <a:xfrm>
                  <a:off x="2998342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36" name="Imagen 135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37" name="CuadroTexto 136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27" name="Grupo 126"/>
                <p:cNvGrpSpPr/>
                <p:nvPr/>
              </p:nvGrpSpPr>
              <p:grpSpPr>
                <a:xfrm>
                  <a:off x="4316880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34" name="Imagen 133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35" name="CuadroTexto 134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28" name="Grupo 127"/>
                <p:cNvGrpSpPr/>
                <p:nvPr/>
              </p:nvGrpSpPr>
              <p:grpSpPr>
                <a:xfrm>
                  <a:off x="5676028" y="1637556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32" name="Imagen 131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33" name="CuadroTexto 132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  <p:grpSp>
              <p:nvGrpSpPr>
                <p:cNvPr id="129" name="Grupo 128"/>
                <p:cNvGrpSpPr/>
                <p:nvPr/>
              </p:nvGrpSpPr>
              <p:grpSpPr>
                <a:xfrm>
                  <a:off x="6994566" y="1630632"/>
                  <a:ext cx="1132522" cy="1215648"/>
                  <a:chOff x="1437956" y="1442516"/>
                  <a:chExt cx="1268461" cy="1446855"/>
                </a:xfrm>
              </p:grpSpPr>
              <p:pic>
                <p:nvPicPr>
                  <p:cNvPr id="130" name="Imagen 129"/>
                  <p:cNvPicPr>
                    <a:picLocks noChangeAspect="1"/>
                  </p:cNvPicPr>
                  <p:nvPr/>
                </p:nvPicPr>
                <p:blipFill>
                  <a:blip r:embed="rId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64956" y="1442516"/>
                    <a:ext cx="1000526" cy="996078"/>
                  </a:xfrm>
                  <a:prstGeom prst="rect">
                    <a:avLst/>
                  </a:prstGeom>
                </p:spPr>
              </p:pic>
              <p:sp>
                <p:nvSpPr>
                  <p:cNvPr id="131" name="CuadroTexto 130"/>
                  <p:cNvSpPr txBox="1"/>
                  <p:nvPr/>
                </p:nvSpPr>
                <p:spPr>
                  <a:xfrm>
                    <a:off x="1437956" y="2596321"/>
                    <a:ext cx="1268461" cy="293050"/>
                  </a:xfrm>
                  <a:prstGeom prst="rect">
                    <a:avLst/>
                  </a:prstGeom>
                  <a:noFill/>
                  <a:ln>
                    <a:solidFill>
                      <a:srgbClr val="02B7C2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Nombre</a:t>
                    </a:r>
                    <a:r>
                      <a:rPr lang="es-ES" sz="1000" dirty="0" smtClean="0"/>
                      <a:t> </a:t>
                    </a:r>
                    <a:r>
                      <a:rPr lang="es-ES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adley Hand ITC" panose="03070402050302030203" pitchFamily="66" charset="0"/>
                      </a:rPr>
                      <a:t>Apellidos</a:t>
                    </a:r>
                    <a:endParaRPr lang="es-ES" sz="10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adley Hand ITC" panose="03070402050302030203" pitchFamily="66" charset="0"/>
                    </a:endParaRPr>
                  </a:p>
                </p:txBody>
              </p:sp>
            </p:grpSp>
          </p:grpSp>
        </p:grpSp>
        <p:sp>
          <p:nvSpPr>
            <p:cNvPr id="142" name="CuadroTexto 141"/>
            <p:cNvSpPr txBox="1"/>
            <p:nvPr/>
          </p:nvSpPr>
          <p:spPr>
            <a:xfrm>
              <a:off x="-381991" y="6197577"/>
              <a:ext cx="5029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dirty="0" smtClean="0">
                  <a:latin typeface="Berlin Sans FB" panose="020E0602020502020306" pitchFamily="34" charset="0"/>
                </a:rPr>
                <a:t>CURSO 2019 - 2020</a:t>
              </a:r>
              <a:endParaRPr lang="es-ES" sz="3600" dirty="0">
                <a:latin typeface="Berlin Sans FB" panose="020E0602020502020306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003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34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Bradley Hand ITC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9</cp:revision>
  <dcterms:created xsi:type="dcterms:W3CDTF">2020-06-05T22:04:56Z</dcterms:created>
  <dcterms:modified xsi:type="dcterms:W3CDTF">2020-06-05T23:22:01Z</dcterms:modified>
</cp:coreProperties>
</file>