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5F-58B4-4E11-B35D-BE509AE98E93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9B1C-FAB5-40A3-BDAC-D1B5488B5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33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5F-58B4-4E11-B35D-BE509AE98E93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9B1C-FAB5-40A3-BDAC-D1B5488B5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07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5F-58B4-4E11-B35D-BE509AE98E93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9B1C-FAB5-40A3-BDAC-D1B5488B5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29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5F-58B4-4E11-B35D-BE509AE98E93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9B1C-FAB5-40A3-BDAC-D1B5488B5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77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5F-58B4-4E11-B35D-BE509AE98E93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9B1C-FAB5-40A3-BDAC-D1B5488B5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14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5F-58B4-4E11-B35D-BE509AE98E93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9B1C-FAB5-40A3-BDAC-D1B5488B5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11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5F-58B4-4E11-B35D-BE509AE98E93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9B1C-FAB5-40A3-BDAC-D1B5488B5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93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5F-58B4-4E11-B35D-BE509AE98E93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9B1C-FAB5-40A3-BDAC-D1B5488B5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534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5F-58B4-4E11-B35D-BE509AE98E93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9B1C-FAB5-40A3-BDAC-D1B5488B5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94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5F-58B4-4E11-B35D-BE509AE98E93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9B1C-FAB5-40A3-BDAC-D1B5488B5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25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5F-58B4-4E11-B35D-BE509AE98E93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9B1C-FAB5-40A3-BDAC-D1B5488B5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20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E45F-58B4-4E11-B35D-BE509AE98E93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9B1C-FAB5-40A3-BDAC-D1B5488B5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" t="3194" r="2273" b="4174"/>
          <a:stretch/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glow rad="127000">
              <a:schemeClr val="accent1">
                <a:alpha val="50000"/>
              </a:schemeClr>
            </a:glow>
          </a:effectLst>
        </p:spPr>
      </p:pic>
      <p:sp>
        <p:nvSpPr>
          <p:cNvPr id="5" name="4 Marco"/>
          <p:cNvSpPr/>
          <p:nvPr/>
        </p:nvSpPr>
        <p:spPr>
          <a:xfrm>
            <a:off x="179512" y="188640"/>
            <a:ext cx="1224136" cy="1656184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Marco"/>
          <p:cNvSpPr/>
          <p:nvPr/>
        </p:nvSpPr>
        <p:spPr>
          <a:xfrm>
            <a:off x="1691680" y="188640"/>
            <a:ext cx="1224136" cy="1656184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Marco"/>
          <p:cNvSpPr/>
          <p:nvPr/>
        </p:nvSpPr>
        <p:spPr>
          <a:xfrm>
            <a:off x="3131840" y="208856"/>
            <a:ext cx="1224136" cy="1656184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Marco"/>
          <p:cNvSpPr/>
          <p:nvPr/>
        </p:nvSpPr>
        <p:spPr>
          <a:xfrm>
            <a:off x="4644008" y="208856"/>
            <a:ext cx="1224136" cy="1656184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Marco"/>
          <p:cNvSpPr/>
          <p:nvPr/>
        </p:nvSpPr>
        <p:spPr>
          <a:xfrm>
            <a:off x="6156176" y="208856"/>
            <a:ext cx="1224136" cy="1656184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9 Marco"/>
          <p:cNvSpPr/>
          <p:nvPr/>
        </p:nvSpPr>
        <p:spPr>
          <a:xfrm>
            <a:off x="7668344" y="188640"/>
            <a:ext cx="1224136" cy="1656184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Marco"/>
          <p:cNvSpPr/>
          <p:nvPr/>
        </p:nvSpPr>
        <p:spPr>
          <a:xfrm>
            <a:off x="7636679" y="3933056"/>
            <a:ext cx="1224136" cy="1656184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11 Marco"/>
          <p:cNvSpPr/>
          <p:nvPr/>
        </p:nvSpPr>
        <p:spPr>
          <a:xfrm>
            <a:off x="179512" y="4005064"/>
            <a:ext cx="1224136" cy="1656184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3" name="32 Marco"/>
          <p:cNvSpPr/>
          <p:nvPr/>
        </p:nvSpPr>
        <p:spPr>
          <a:xfrm>
            <a:off x="195237" y="2132856"/>
            <a:ext cx="1224136" cy="1656184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4" name="33 Marco"/>
          <p:cNvSpPr/>
          <p:nvPr/>
        </p:nvSpPr>
        <p:spPr>
          <a:xfrm>
            <a:off x="1707405" y="2132856"/>
            <a:ext cx="1224136" cy="1656184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5" name="34 Marco"/>
          <p:cNvSpPr/>
          <p:nvPr/>
        </p:nvSpPr>
        <p:spPr>
          <a:xfrm>
            <a:off x="3147565" y="2153072"/>
            <a:ext cx="1224136" cy="1656184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6" name="35 Marco"/>
          <p:cNvSpPr/>
          <p:nvPr/>
        </p:nvSpPr>
        <p:spPr>
          <a:xfrm>
            <a:off x="4659733" y="2153072"/>
            <a:ext cx="1224136" cy="1656184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7" name="36 Marco"/>
          <p:cNvSpPr/>
          <p:nvPr/>
        </p:nvSpPr>
        <p:spPr>
          <a:xfrm>
            <a:off x="6171901" y="2153072"/>
            <a:ext cx="1224136" cy="1656184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8" name="37 Marco"/>
          <p:cNvSpPr/>
          <p:nvPr/>
        </p:nvSpPr>
        <p:spPr>
          <a:xfrm>
            <a:off x="7684069" y="2132856"/>
            <a:ext cx="1224136" cy="1656184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9" name="38 Marco"/>
          <p:cNvSpPr/>
          <p:nvPr/>
        </p:nvSpPr>
        <p:spPr>
          <a:xfrm>
            <a:off x="3578219" y="4157464"/>
            <a:ext cx="1987561" cy="2079848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3528" y="332656"/>
            <a:ext cx="936104" cy="1368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2" name="41 CuadroTexto"/>
          <p:cNvSpPr txBox="1"/>
          <p:nvPr/>
        </p:nvSpPr>
        <p:spPr>
          <a:xfrm>
            <a:off x="1835696" y="352872"/>
            <a:ext cx="936104" cy="1368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3" name="42 CuadroTexto"/>
          <p:cNvSpPr txBox="1"/>
          <p:nvPr/>
        </p:nvSpPr>
        <p:spPr>
          <a:xfrm>
            <a:off x="339253" y="2276872"/>
            <a:ext cx="936104" cy="1368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1851421" y="2276872"/>
            <a:ext cx="936104" cy="1368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323528" y="4148960"/>
            <a:ext cx="936104" cy="1368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3275856" y="352872"/>
            <a:ext cx="936104" cy="1368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7" name="46 CuadroTexto"/>
          <p:cNvSpPr txBox="1"/>
          <p:nvPr/>
        </p:nvSpPr>
        <p:spPr>
          <a:xfrm>
            <a:off x="4788024" y="385931"/>
            <a:ext cx="936104" cy="1368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315917" y="369934"/>
            <a:ext cx="936104" cy="1368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9" name="48 CuadroTexto"/>
          <p:cNvSpPr txBox="1"/>
          <p:nvPr/>
        </p:nvSpPr>
        <p:spPr>
          <a:xfrm>
            <a:off x="7812360" y="332656"/>
            <a:ext cx="936104" cy="1368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0" name="49 CuadroTexto"/>
          <p:cNvSpPr txBox="1"/>
          <p:nvPr/>
        </p:nvSpPr>
        <p:spPr>
          <a:xfrm>
            <a:off x="7780695" y="4083376"/>
            <a:ext cx="936104" cy="1368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1" name="50 CuadroTexto"/>
          <p:cNvSpPr txBox="1"/>
          <p:nvPr/>
        </p:nvSpPr>
        <p:spPr>
          <a:xfrm>
            <a:off x="3291581" y="2276872"/>
            <a:ext cx="936104" cy="1368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2" name="51 CuadroTexto"/>
          <p:cNvSpPr txBox="1"/>
          <p:nvPr/>
        </p:nvSpPr>
        <p:spPr>
          <a:xfrm>
            <a:off x="4788024" y="2297088"/>
            <a:ext cx="936104" cy="1368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3" name="52 CuadroTexto"/>
          <p:cNvSpPr txBox="1"/>
          <p:nvPr/>
        </p:nvSpPr>
        <p:spPr>
          <a:xfrm>
            <a:off x="7828085" y="2276872"/>
            <a:ext cx="936104" cy="1368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4" name="53 CuadroTexto"/>
          <p:cNvSpPr txBox="1"/>
          <p:nvPr/>
        </p:nvSpPr>
        <p:spPr>
          <a:xfrm>
            <a:off x="6315917" y="2276872"/>
            <a:ext cx="936104" cy="1368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8" name="57 CuadroTexto"/>
          <p:cNvSpPr txBox="1"/>
          <p:nvPr/>
        </p:nvSpPr>
        <p:spPr>
          <a:xfrm>
            <a:off x="3759633" y="4339507"/>
            <a:ext cx="1604455" cy="862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0" name="59 CuadroTexto"/>
          <p:cNvSpPr txBox="1"/>
          <p:nvPr/>
        </p:nvSpPr>
        <p:spPr>
          <a:xfrm>
            <a:off x="3759633" y="5172699"/>
            <a:ext cx="1604455" cy="862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56" name="55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1" t="42873" r="23785"/>
          <a:stretch/>
        </p:blipFill>
        <p:spPr>
          <a:xfrm>
            <a:off x="3668926" y="4339506"/>
            <a:ext cx="1806147" cy="1696173"/>
          </a:xfrm>
          <a:prstGeom prst="rect">
            <a:avLst/>
          </a:prstGeom>
        </p:spPr>
      </p:pic>
      <p:sp>
        <p:nvSpPr>
          <p:cNvPr id="61" name="60 CuadroTexto"/>
          <p:cNvSpPr txBox="1"/>
          <p:nvPr/>
        </p:nvSpPr>
        <p:spPr>
          <a:xfrm>
            <a:off x="7092280" y="5729480"/>
            <a:ext cx="22682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smtClean="0">
                <a:latin typeface="Bahnschrift" pitchFamily="34" charset="0"/>
              </a:rPr>
              <a:t>CURSO </a:t>
            </a:r>
          </a:p>
          <a:p>
            <a:r>
              <a:rPr lang="es-ES" sz="3000" b="1" dirty="0" smtClean="0">
                <a:latin typeface="Bahnschrift" pitchFamily="34" charset="0"/>
              </a:rPr>
              <a:t>2019 - 2020</a:t>
            </a:r>
            <a:endParaRPr lang="es-ES" sz="3000" b="1" dirty="0">
              <a:latin typeface="Bahnschrift" pitchFamily="34" charset="0"/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215988" y="5838054"/>
            <a:ext cx="22682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smtClean="0">
                <a:latin typeface="Bahnschrift" pitchFamily="34" charset="0"/>
              </a:rPr>
              <a:t>2º DE PRIMARIA</a:t>
            </a:r>
            <a:endParaRPr lang="es-ES" sz="3000" b="1" dirty="0">
              <a:latin typeface="Bahnschrift" pitchFamily="34" charset="0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3455876" y="6105490"/>
            <a:ext cx="2268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Berlin Sans FB" pitchFamily="34" charset="0"/>
              </a:rPr>
              <a:t>Maestra</a:t>
            </a:r>
          </a:p>
          <a:p>
            <a:pPr algn="ctr"/>
            <a:r>
              <a:rPr lang="es-ES" sz="2000" b="1" dirty="0" smtClean="0">
                <a:latin typeface="Berlin Sans FB" pitchFamily="34" charset="0"/>
              </a:rPr>
              <a:t>María José</a:t>
            </a:r>
          </a:p>
        </p:txBody>
      </p:sp>
    </p:spTree>
    <p:extLst>
      <p:ext uri="{BB962C8B-B14F-4D97-AF65-F5344CB8AC3E}">
        <p14:creationId xmlns:p14="http://schemas.microsoft.com/office/powerpoint/2010/main" val="409376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2020-06-09T15:18:59Z</dcterms:created>
  <dcterms:modified xsi:type="dcterms:W3CDTF">2020-06-09T15:38:55Z</dcterms:modified>
</cp:coreProperties>
</file>