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8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3" d="100"/>
          <a:sy n="93" d="100"/>
        </p:scale>
        <p:origin x="4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B779-8409-46A4-B512-7E3BAED6B87F}" type="datetimeFigureOut">
              <a:rPr lang="ca-ES" smtClean="0"/>
              <a:t>3/6/2020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8140-B54C-4F2E-A109-B66598A9470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6349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B779-8409-46A4-B512-7E3BAED6B87F}" type="datetimeFigureOut">
              <a:rPr lang="ca-ES" smtClean="0"/>
              <a:t>3/6/2020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8140-B54C-4F2E-A109-B66598A9470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0672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B779-8409-46A4-B512-7E3BAED6B87F}" type="datetimeFigureOut">
              <a:rPr lang="ca-ES" smtClean="0"/>
              <a:t>3/6/2020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8140-B54C-4F2E-A109-B66598A9470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4105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B779-8409-46A4-B512-7E3BAED6B87F}" type="datetimeFigureOut">
              <a:rPr lang="ca-ES" smtClean="0"/>
              <a:t>3/6/2020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8140-B54C-4F2E-A109-B66598A9470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5046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B779-8409-46A4-B512-7E3BAED6B87F}" type="datetimeFigureOut">
              <a:rPr lang="ca-ES" smtClean="0"/>
              <a:t>3/6/2020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8140-B54C-4F2E-A109-B66598A9470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02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B779-8409-46A4-B512-7E3BAED6B87F}" type="datetimeFigureOut">
              <a:rPr lang="ca-ES" smtClean="0"/>
              <a:t>3/6/2020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8140-B54C-4F2E-A109-B66598A9470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0213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B779-8409-46A4-B512-7E3BAED6B87F}" type="datetimeFigureOut">
              <a:rPr lang="ca-ES" smtClean="0"/>
              <a:t>3/6/2020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8140-B54C-4F2E-A109-B66598A9470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9005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B779-8409-46A4-B512-7E3BAED6B87F}" type="datetimeFigureOut">
              <a:rPr lang="ca-ES" smtClean="0"/>
              <a:t>3/6/2020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8140-B54C-4F2E-A109-B66598A9470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4269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B779-8409-46A4-B512-7E3BAED6B87F}" type="datetimeFigureOut">
              <a:rPr lang="ca-ES" smtClean="0"/>
              <a:t>3/6/2020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8140-B54C-4F2E-A109-B66598A9470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8068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B779-8409-46A4-B512-7E3BAED6B87F}" type="datetimeFigureOut">
              <a:rPr lang="ca-ES" smtClean="0"/>
              <a:t>3/6/2020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8140-B54C-4F2E-A109-B66598A9470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4820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B779-8409-46A4-B512-7E3BAED6B87F}" type="datetimeFigureOut">
              <a:rPr lang="ca-ES" smtClean="0"/>
              <a:t>3/6/2020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8140-B54C-4F2E-A109-B66598A9470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6770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1B779-8409-46A4-B512-7E3BAED6B87F}" type="datetimeFigureOut">
              <a:rPr lang="ca-ES" smtClean="0"/>
              <a:t>3/6/2020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48140-B54C-4F2E-A109-B66598A9470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0618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 del espacio exterior | Vector Gra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16194" cy="6858000"/>
          </a:xfrm>
          <a:prstGeom prst="rect">
            <a:avLst/>
          </a:prstGeom>
          <a:noFill/>
          <a:effectLst>
            <a:glow rad="127000">
              <a:schemeClr val="accent1">
                <a:alpha val="69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redondeado 4"/>
          <p:cNvSpPr/>
          <p:nvPr/>
        </p:nvSpPr>
        <p:spPr>
          <a:xfrm>
            <a:off x="0" y="0"/>
            <a:ext cx="9916193" cy="6857999"/>
          </a:xfrm>
          <a:prstGeom prst="roundRect">
            <a:avLst>
              <a:gd name="adj" fmla="val 1335"/>
            </a:avLst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grpSp>
        <p:nvGrpSpPr>
          <p:cNvPr id="7" name="Grupo 6"/>
          <p:cNvGrpSpPr/>
          <p:nvPr/>
        </p:nvGrpSpPr>
        <p:grpSpPr>
          <a:xfrm>
            <a:off x="631515" y="1624083"/>
            <a:ext cx="1429297" cy="1390629"/>
            <a:chOff x="740697" y="1066801"/>
            <a:chExt cx="1715900" cy="17159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97" y="1066801"/>
              <a:ext cx="1715900" cy="1715900"/>
            </a:xfrm>
            <a:prstGeom prst="rect">
              <a:avLst/>
            </a:prstGeom>
          </p:spPr>
        </p:pic>
        <p:sp>
          <p:nvSpPr>
            <p:cNvPr id="6" name="Anillo 5"/>
            <p:cNvSpPr/>
            <p:nvPr/>
          </p:nvSpPr>
          <p:spPr>
            <a:xfrm>
              <a:off x="1224470" y="1446663"/>
              <a:ext cx="727159" cy="687770"/>
            </a:xfrm>
            <a:prstGeom prst="donut">
              <a:avLst>
                <a:gd name="adj" fmla="val 137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2463781" y="1624083"/>
            <a:ext cx="1429297" cy="1390629"/>
            <a:chOff x="740697" y="1066801"/>
            <a:chExt cx="1715900" cy="1715900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97" y="1066801"/>
              <a:ext cx="1715900" cy="1715900"/>
            </a:xfrm>
            <a:prstGeom prst="rect">
              <a:avLst/>
            </a:prstGeom>
          </p:spPr>
        </p:pic>
        <p:sp>
          <p:nvSpPr>
            <p:cNvPr id="11" name="Anillo 10"/>
            <p:cNvSpPr/>
            <p:nvPr/>
          </p:nvSpPr>
          <p:spPr>
            <a:xfrm>
              <a:off x="1224470" y="1446663"/>
              <a:ext cx="727159" cy="687770"/>
            </a:xfrm>
            <a:prstGeom prst="donut">
              <a:avLst>
                <a:gd name="adj" fmla="val 137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4303130" y="1670465"/>
            <a:ext cx="1429297" cy="1390629"/>
            <a:chOff x="740697" y="1066801"/>
            <a:chExt cx="1715900" cy="1715900"/>
          </a:xfrm>
        </p:grpSpPr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97" y="1066801"/>
              <a:ext cx="1715900" cy="1715900"/>
            </a:xfrm>
            <a:prstGeom prst="rect">
              <a:avLst/>
            </a:prstGeom>
          </p:spPr>
        </p:pic>
        <p:sp>
          <p:nvSpPr>
            <p:cNvPr id="14" name="Anillo 13"/>
            <p:cNvSpPr/>
            <p:nvPr/>
          </p:nvSpPr>
          <p:spPr>
            <a:xfrm>
              <a:off x="1224470" y="1446663"/>
              <a:ext cx="727159" cy="687770"/>
            </a:xfrm>
            <a:prstGeom prst="donut">
              <a:avLst>
                <a:gd name="adj" fmla="val 137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6135396" y="1670465"/>
            <a:ext cx="1429297" cy="1390629"/>
            <a:chOff x="740697" y="1066801"/>
            <a:chExt cx="1715900" cy="1715900"/>
          </a:xfrm>
        </p:grpSpPr>
        <p:pic>
          <p:nvPicPr>
            <p:cNvPr id="16" name="Imagen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97" y="1066801"/>
              <a:ext cx="1715900" cy="1715900"/>
            </a:xfrm>
            <a:prstGeom prst="rect">
              <a:avLst/>
            </a:prstGeom>
          </p:spPr>
        </p:pic>
        <p:sp>
          <p:nvSpPr>
            <p:cNvPr id="17" name="Anillo 16"/>
            <p:cNvSpPr/>
            <p:nvPr/>
          </p:nvSpPr>
          <p:spPr>
            <a:xfrm>
              <a:off x="1224470" y="1446663"/>
              <a:ext cx="727159" cy="687770"/>
            </a:xfrm>
            <a:prstGeom prst="donut">
              <a:avLst>
                <a:gd name="adj" fmla="val 137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7974745" y="1670465"/>
            <a:ext cx="1429297" cy="1390629"/>
            <a:chOff x="740697" y="1066801"/>
            <a:chExt cx="1715900" cy="1715900"/>
          </a:xfrm>
        </p:grpSpPr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97" y="1066801"/>
              <a:ext cx="1715900" cy="1715900"/>
            </a:xfrm>
            <a:prstGeom prst="rect">
              <a:avLst/>
            </a:prstGeom>
          </p:spPr>
        </p:pic>
        <p:sp>
          <p:nvSpPr>
            <p:cNvPr id="20" name="Anillo 19"/>
            <p:cNvSpPr/>
            <p:nvPr/>
          </p:nvSpPr>
          <p:spPr>
            <a:xfrm>
              <a:off x="1224470" y="1446663"/>
              <a:ext cx="727159" cy="687770"/>
            </a:xfrm>
            <a:prstGeom prst="donut">
              <a:avLst>
                <a:gd name="adj" fmla="val 137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672458" y="3357349"/>
            <a:ext cx="1429297" cy="1390629"/>
            <a:chOff x="740697" y="1066801"/>
            <a:chExt cx="1715900" cy="1715900"/>
          </a:xfrm>
        </p:grpSpPr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97" y="1066801"/>
              <a:ext cx="1715900" cy="1715900"/>
            </a:xfrm>
            <a:prstGeom prst="rect">
              <a:avLst/>
            </a:prstGeom>
          </p:spPr>
        </p:pic>
        <p:sp>
          <p:nvSpPr>
            <p:cNvPr id="23" name="Anillo 22"/>
            <p:cNvSpPr/>
            <p:nvPr/>
          </p:nvSpPr>
          <p:spPr>
            <a:xfrm>
              <a:off x="1224470" y="1446663"/>
              <a:ext cx="727159" cy="687770"/>
            </a:xfrm>
            <a:prstGeom prst="donut">
              <a:avLst>
                <a:gd name="adj" fmla="val 137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2504724" y="3357349"/>
            <a:ext cx="1429297" cy="1390629"/>
            <a:chOff x="740697" y="1066801"/>
            <a:chExt cx="1715900" cy="1715900"/>
          </a:xfrm>
        </p:grpSpPr>
        <p:pic>
          <p:nvPicPr>
            <p:cNvPr id="25" name="Imagen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97" y="1066801"/>
              <a:ext cx="1715900" cy="1715900"/>
            </a:xfrm>
            <a:prstGeom prst="rect">
              <a:avLst/>
            </a:prstGeom>
          </p:spPr>
        </p:pic>
        <p:sp>
          <p:nvSpPr>
            <p:cNvPr id="26" name="Anillo 25"/>
            <p:cNvSpPr/>
            <p:nvPr/>
          </p:nvSpPr>
          <p:spPr>
            <a:xfrm>
              <a:off x="1224470" y="1446663"/>
              <a:ext cx="727159" cy="687770"/>
            </a:xfrm>
            <a:prstGeom prst="donut">
              <a:avLst>
                <a:gd name="adj" fmla="val 137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4344073" y="3403731"/>
            <a:ext cx="1429297" cy="1390629"/>
            <a:chOff x="740697" y="1066801"/>
            <a:chExt cx="1715900" cy="1715900"/>
          </a:xfrm>
        </p:grpSpPr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97" y="1066801"/>
              <a:ext cx="1715900" cy="1715900"/>
            </a:xfrm>
            <a:prstGeom prst="rect">
              <a:avLst/>
            </a:prstGeom>
          </p:spPr>
        </p:pic>
        <p:sp>
          <p:nvSpPr>
            <p:cNvPr id="29" name="Anillo 28"/>
            <p:cNvSpPr/>
            <p:nvPr/>
          </p:nvSpPr>
          <p:spPr>
            <a:xfrm>
              <a:off x="1224470" y="1446663"/>
              <a:ext cx="727159" cy="687770"/>
            </a:xfrm>
            <a:prstGeom prst="donut">
              <a:avLst>
                <a:gd name="adj" fmla="val 137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6176339" y="3403731"/>
            <a:ext cx="1429297" cy="1390629"/>
            <a:chOff x="740697" y="1066801"/>
            <a:chExt cx="1715900" cy="1715900"/>
          </a:xfrm>
        </p:grpSpPr>
        <p:pic>
          <p:nvPicPr>
            <p:cNvPr id="31" name="Imagen 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97" y="1066801"/>
              <a:ext cx="1715900" cy="1715900"/>
            </a:xfrm>
            <a:prstGeom prst="rect">
              <a:avLst/>
            </a:prstGeom>
          </p:spPr>
        </p:pic>
        <p:sp>
          <p:nvSpPr>
            <p:cNvPr id="32" name="Anillo 31"/>
            <p:cNvSpPr/>
            <p:nvPr/>
          </p:nvSpPr>
          <p:spPr>
            <a:xfrm>
              <a:off x="1224470" y="1446663"/>
              <a:ext cx="727159" cy="687770"/>
            </a:xfrm>
            <a:prstGeom prst="donut">
              <a:avLst>
                <a:gd name="adj" fmla="val 137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8015688" y="3403731"/>
            <a:ext cx="1429297" cy="1390629"/>
            <a:chOff x="740697" y="1066801"/>
            <a:chExt cx="1715900" cy="1715900"/>
          </a:xfrm>
        </p:grpSpPr>
        <p:pic>
          <p:nvPicPr>
            <p:cNvPr id="34" name="Imagen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97" y="1066801"/>
              <a:ext cx="1715900" cy="1715900"/>
            </a:xfrm>
            <a:prstGeom prst="rect">
              <a:avLst/>
            </a:prstGeom>
          </p:spPr>
        </p:pic>
        <p:sp>
          <p:nvSpPr>
            <p:cNvPr id="35" name="Anillo 34"/>
            <p:cNvSpPr/>
            <p:nvPr/>
          </p:nvSpPr>
          <p:spPr>
            <a:xfrm>
              <a:off x="1224470" y="1446663"/>
              <a:ext cx="727159" cy="687770"/>
            </a:xfrm>
            <a:prstGeom prst="donut">
              <a:avLst>
                <a:gd name="adj" fmla="val 137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631515" y="5158853"/>
            <a:ext cx="1429297" cy="1390629"/>
            <a:chOff x="740697" y="1066801"/>
            <a:chExt cx="1715900" cy="1715900"/>
          </a:xfrm>
        </p:grpSpPr>
        <p:pic>
          <p:nvPicPr>
            <p:cNvPr id="37" name="Imagen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97" y="1066801"/>
              <a:ext cx="1715900" cy="1715900"/>
            </a:xfrm>
            <a:prstGeom prst="rect">
              <a:avLst/>
            </a:prstGeom>
          </p:spPr>
        </p:pic>
        <p:sp>
          <p:nvSpPr>
            <p:cNvPr id="38" name="Anillo 37"/>
            <p:cNvSpPr/>
            <p:nvPr/>
          </p:nvSpPr>
          <p:spPr>
            <a:xfrm>
              <a:off x="1224470" y="1446663"/>
              <a:ext cx="727159" cy="687770"/>
            </a:xfrm>
            <a:prstGeom prst="donut">
              <a:avLst>
                <a:gd name="adj" fmla="val 137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2463781" y="5158853"/>
            <a:ext cx="1429297" cy="1390629"/>
            <a:chOff x="740697" y="1066801"/>
            <a:chExt cx="1715900" cy="1715900"/>
          </a:xfrm>
        </p:grpSpPr>
        <p:pic>
          <p:nvPicPr>
            <p:cNvPr id="40" name="Imagen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97" y="1066801"/>
              <a:ext cx="1715900" cy="1715900"/>
            </a:xfrm>
            <a:prstGeom prst="rect">
              <a:avLst/>
            </a:prstGeom>
          </p:spPr>
        </p:pic>
        <p:sp>
          <p:nvSpPr>
            <p:cNvPr id="41" name="Anillo 40"/>
            <p:cNvSpPr/>
            <p:nvPr/>
          </p:nvSpPr>
          <p:spPr>
            <a:xfrm>
              <a:off x="1224470" y="1446663"/>
              <a:ext cx="727159" cy="687770"/>
            </a:xfrm>
            <a:prstGeom prst="donut">
              <a:avLst>
                <a:gd name="adj" fmla="val 137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4303130" y="5205235"/>
            <a:ext cx="1429297" cy="1390629"/>
            <a:chOff x="740697" y="1066801"/>
            <a:chExt cx="1715900" cy="1715900"/>
          </a:xfrm>
        </p:grpSpPr>
        <p:pic>
          <p:nvPicPr>
            <p:cNvPr id="43" name="Imagen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97" y="1066801"/>
              <a:ext cx="1715900" cy="1715900"/>
            </a:xfrm>
            <a:prstGeom prst="rect">
              <a:avLst/>
            </a:prstGeom>
          </p:spPr>
        </p:pic>
        <p:sp>
          <p:nvSpPr>
            <p:cNvPr id="44" name="Anillo 43"/>
            <p:cNvSpPr/>
            <p:nvPr/>
          </p:nvSpPr>
          <p:spPr>
            <a:xfrm>
              <a:off x="1224470" y="1446663"/>
              <a:ext cx="727159" cy="687770"/>
            </a:xfrm>
            <a:prstGeom prst="donut">
              <a:avLst>
                <a:gd name="adj" fmla="val 137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6135396" y="5205235"/>
            <a:ext cx="1429297" cy="1390629"/>
            <a:chOff x="740697" y="1066801"/>
            <a:chExt cx="1715900" cy="1715900"/>
          </a:xfrm>
        </p:grpSpPr>
        <p:pic>
          <p:nvPicPr>
            <p:cNvPr id="46" name="Imagen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97" y="1066801"/>
              <a:ext cx="1715900" cy="1715900"/>
            </a:xfrm>
            <a:prstGeom prst="rect">
              <a:avLst/>
            </a:prstGeom>
          </p:spPr>
        </p:pic>
        <p:sp>
          <p:nvSpPr>
            <p:cNvPr id="47" name="Anillo 46"/>
            <p:cNvSpPr/>
            <p:nvPr/>
          </p:nvSpPr>
          <p:spPr>
            <a:xfrm>
              <a:off x="1224470" y="1446663"/>
              <a:ext cx="727159" cy="687770"/>
            </a:xfrm>
            <a:prstGeom prst="donut">
              <a:avLst>
                <a:gd name="adj" fmla="val 137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7974745" y="5205235"/>
            <a:ext cx="1429297" cy="1390629"/>
            <a:chOff x="740697" y="1066801"/>
            <a:chExt cx="1715900" cy="1715900"/>
          </a:xfrm>
        </p:grpSpPr>
        <p:pic>
          <p:nvPicPr>
            <p:cNvPr id="49" name="Imagen 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97" y="1066801"/>
              <a:ext cx="1715900" cy="1715900"/>
            </a:xfrm>
            <a:prstGeom prst="rect">
              <a:avLst/>
            </a:prstGeom>
          </p:spPr>
        </p:pic>
        <p:sp>
          <p:nvSpPr>
            <p:cNvPr id="50" name="Anillo 49"/>
            <p:cNvSpPr/>
            <p:nvPr/>
          </p:nvSpPr>
          <p:spPr>
            <a:xfrm>
              <a:off x="1224470" y="1446663"/>
              <a:ext cx="727159" cy="687770"/>
            </a:xfrm>
            <a:prstGeom prst="donut">
              <a:avLst>
                <a:gd name="adj" fmla="val 137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507483" y="2946474"/>
            <a:ext cx="16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Nombre y apellido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2356388" y="2946474"/>
            <a:ext cx="16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Nombre y apellido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53" name="CuadroTexto 52"/>
          <p:cNvSpPr txBox="1"/>
          <p:nvPr/>
        </p:nvSpPr>
        <p:spPr>
          <a:xfrm>
            <a:off x="4186909" y="2958754"/>
            <a:ext cx="16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Nombre y apellido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6019175" y="2946474"/>
            <a:ext cx="16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Nombre y apellido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7866335" y="2958754"/>
            <a:ext cx="16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Nombre y apellido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57" name="CuadroTexto 56"/>
          <p:cNvSpPr txBox="1"/>
          <p:nvPr/>
        </p:nvSpPr>
        <p:spPr>
          <a:xfrm>
            <a:off x="463106" y="4775157"/>
            <a:ext cx="16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Nombre y apellido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58" name="CuadroTexto 57"/>
          <p:cNvSpPr txBox="1"/>
          <p:nvPr/>
        </p:nvSpPr>
        <p:spPr>
          <a:xfrm>
            <a:off x="2312011" y="4775157"/>
            <a:ext cx="16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Nombre y apellido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59" name="CuadroTexto 58"/>
          <p:cNvSpPr txBox="1"/>
          <p:nvPr/>
        </p:nvSpPr>
        <p:spPr>
          <a:xfrm>
            <a:off x="4142532" y="4787437"/>
            <a:ext cx="16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Nombre y apellido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5974798" y="4775157"/>
            <a:ext cx="16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Nombre y apellido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7821958" y="4787437"/>
            <a:ext cx="16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Nombre y apellido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62" name="CuadroTexto 61"/>
          <p:cNvSpPr txBox="1"/>
          <p:nvPr/>
        </p:nvSpPr>
        <p:spPr>
          <a:xfrm>
            <a:off x="507483" y="6537943"/>
            <a:ext cx="16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Nombre y apellido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2356388" y="6537943"/>
            <a:ext cx="16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Nombre y apellido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64" name="CuadroTexto 63"/>
          <p:cNvSpPr txBox="1"/>
          <p:nvPr/>
        </p:nvSpPr>
        <p:spPr>
          <a:xfrm>
            <a:off x="4186909" y="6550223"/>
            <a:ext cx="16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Nombre y apellido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65" name="CuadroTexto 64"/>
          <p:cNvSpPr txBox="1"/>
          <p:nvPr/>
        </p:nvSpPr>
        <p:spPr>
          <a:xfrm>
            <a:off x="6019175" y="6537943"/>
            <a:ext cx="16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Nombre y apellido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66" name="CuadroTexto 65"/>
          <p:cNvSpPr txBox="1"/>
          <p:nvPr/>
        </p:nvSpPr>
        <p:spPr>
          <a:xfrm>
            <a:off x="7866335" y="6550223"/>
            <a:ext cx="16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Nombre y apellido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51" name="Onda 50"/>
          <p:cNvSpPr/>
          <p:nvPr/>
        </p:nvSpPr>
        <p:spPr>
          <a:xfrm>
            <a:off x="2637200" y="341272"/>
            <a:ext cx="4743499" cy="1023582"/>
          </a:xfrm>
          <a:prstGeom prst="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CLASE DE 3º A</a:t>
            </a:r>
            <a:endParaRPr lang="ca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83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49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Heavy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sau</dc:creator>
  <cp:lastModifiedBy>sau</cp:lastModifiedBy>
  <cp:revision>2</cp:revision>
  <dcterms:created xsi:type="dcterms:W3CDTF">2020-06-03T16:01:54Z</dcterms:created>
  <dcterms:modified xsi:type="dcterms:W3CDTF">2020-06-03T16:19:04Z</dcterms:modified>
</cp:coreProperties>
</file>