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70" d="100"/>
          <a:sy n="70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20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06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3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05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68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95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48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01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8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23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4973-ED97-4ABF-8DEF-F9EAD3877FAB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DA1B-40FA-4130-8051-811333B68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03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fif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DFD1F9A-A050-484D-8DDF-887CBE4BC0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6" b="6448"/>
          <a:stretch/>
        </p:blipFill>
        <p:spPr>
          <a:xfrm>
            <a:off x="20" y="10"/>
            <a:ext cx="9905980" cy="685799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B4B6441-DEEB-4225-B5FF-E96E983DED31}"/>
              </a:ext>
            </a:extLst>
          </p:cNvPr>
          <p:cNvSpPr txBox="1"/>
          <p:nvPr/>
        </p:nvSpPr>
        <p:spPr>
          <a:xfrm>
            <a:off x="1590260" y="6134974"/>
            <a:ext cx="7076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Modern Love Caps" panose="04070805081001020A01" pitchFamily="82" charset="0"/>
              </a:rPr>
              <a:t>CURSO</a:t>
            </a:r>
            <a:r>
              <a:rPr lang="pt-BR" sz="4000" dirty="0">
                <a:latin typeface="Modern Love Caps" panose="04070805081001020A01" pitchFamily="82" charset="0"/>
              </a:rPr>
              <a:t> 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odern Love Caps" panose="04070805081001020A01" pitchFamily="82" charset="0"/>
              </a:rPr>
              <a:t>2020</a:t>
            </a:r>
            <a:r>
              <a:rPr lang="pt-BR" sz="4000" dirty="0">
                <a:latin typeface="Modern Love Caps" panose="04070805081001020A01" pitchFamily="82" charset="0"/>
              </a:rPr>
              <a:t> </a:t>
            </a:r>
            <a:r>
              <a:rPr lang="pt-B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Modern Love Caps" panose="04070805081001020A01" pitchFamily="82" charset="0"/>
              </a:rPr>
              <a:t>- 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odern Love Caps" panose="04070805081001020A01" pitchFamily="82" charset="0"/>
              </a:rPr>
              <a:t>2021</a:t>
            </a:r>
          </a:p>
        </p:txBody>
      </p:sp>
      <p:sp>
        <p:nvSpPr>
          <p:cNvPr id="5" name="Quadro 4">
            <a:extLst>
              <a:ext uri="{FF2B5EF4-FFF2-40B4-BE49-F238E27FC236}">
                <a16:creationId xmlns:a16="http://schemas.microsoft.com/office/drawing/2014/main" id="{0DDD502E-8A89-4B3D-9846-CC944A97C7F8}"/>
              </a:ext>
            </a:extLst>
          </p:cNvPr>
          <p:cNvSpPr/>
          <p:nvPr/>
        </p:nvSpPr>
        <p:spPr>
          <a:xfrm>
            <a:off x="622852" y="705432"/>
            <a:ext cx="1537252" cy="1855304"/>
          </a:xfrm>
          <a:prstGeom prst="frame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E744C00-2BCE-4C44-ACB6-1086CD042F9C}"/>
              </a:ext>
            </a:extLst>
          </p:cNvPr>
          <p:cNvSpPr txBox="1"/>
          <p:nvPr/>
        </p:nvSpPr>
        <p:spPr>
          <a:xfrm>
            <a:off x="622852" y="2615029"/>
            <a:ext cx="1537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Modern Love Grunge" panose="04070805081005020601" pitchFamily="82" charset="0"/>
              </a:rPr>
              <a:t>Cielo Mágico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12F4CF4-530F-44B8-80CC-0BE6A5545128}"/>
              </a:ext>
            </a:extLst>
          </p:cNvPr>
          <p:cNvSpPr txBox="1"/>
          <p:nvPr/>
        </p:nvSpPr>
        <p:spPr>
          <a:xfrm>
            <a:off x="2855849" y="2631277"/>
            <a:ext cx="153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err="1">
                <a:latin typeface="Modern Love Grunge" panose="04070805081005020601" pitchFamily="82" charset="0"/>
              </a:rPr>
              <a:t>Marianella</a:t>
            </a:r>
            <a:r>
              <a:rPr lang="pt-BR" sz="1600" dirty="0">
                <a:latin typeface="Modern Love Grunge" panose="04070805081005020601" pitchFamily="82" charset="0"/>
              </a:rPr>
              <a:t> Rinaldi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5165661-2A55-420E-A814-129CBE42D7C4}"/>
              </a:ext>
            </a:extLst>
          </p:cNvPr>
          <p:cNvSpPr txBox="1"/>
          <p:nvPr/>
        </p:nvSpPr>
        <p:spPr>
          <a:xfrm>
            <a:off x="5155094" y="2659131"/>
            <a:ext cx="153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Modern Love Grunge" panose="04070805081005020601" pitchFamily="82" charset="0"/>
              </a:rPr>
              <a:t>Tiago </a:t>
            </a:r>
            <a:r>
              <a:rPr lang="pt-BR" sz="1600" dirty="0" err="1">
                <a:latin typeface="Modern Love Grunge" panose="04070805081005020601" pitchFamily="82" charset="0"/>
              </a:rPr>
              <a:t>Bedoya</a:t>
            </a:r>
            <a:r>
              <a:rPr lang="pt-BR" sz="1600" dirty="0">
                <a:latin typeface="Modern Love Grunge" panose="04070805081005020601" pitchFamily="82" charset="0"/>
              </a:rPr>
              <a:t> </a:t>
            </a:r>
            <a:r>
              <a:rPr lang="pt-BR" sz="1600" dirty="0" err="1">
                <a:latin typeface="Modern Love Grunge" panose="04070805081005020601" pitchFamily="82" charset="0"/>
              </a:rPr>
              <a:t>Aguero</a:t>
            </a:r>
            <a:endParaRPr lang="pt-BR" sz="1600" dirty="0">
              <a:latin typeface="Modern Love Grunge" panose="04070805081005020601" pitchFamily="82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AB01E2B-860B-41B3-9DFA-C25CCD29342F}"/>
              </a:ext>
            </a:extLst>
          </p:cNvPr>
          <p:cNvSpPr txBox="1"/>
          <p:nvPr/>
        </p:nvSpPr>
        <p:spPr>
          <a:xfrm>
            <a:off x="7467601" y="2659131"/>
            <a:ext cx="153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err="1">
                <a:latin typeface="Modern Love Grunge" panose="04070805081005020601" pitchFamily="82" charset="0"/>
              </a:rPr>
              <a:t>Jazmin</a:t>
            </a:r>
            <a:r>
              <a:rPr lang="pt-BR" sz="1600" dirty="0">
                <a:latin typeface="Modern Love Grunge" panose="04070805081005020601" pitchFamily="82" charset="0"/>
              </a:rPr>
              <a:t> Romero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D6292AF-C000-4273-B920-81E65894A500}"/>
              </a:ext>
            </a:extLst>
          </p:cNvPr>
          <p:cNvSpPr txBox="1"/>
          <p:nvPr/>
        </p:nvSpPr>
        <p:spPr>
          <a:xfrm>
            <a:off x="1590260" y="5260676"/>
            <a:ext cx="1537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Modern Love Grunge" panose="04070805081005020601" pitchFamily="82" charset="0"/>
              </a:rPr>
              <a:t>Juan Morales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2D8B9B9-5661-4AD1-8504-C19C49B6D68C}"/>
              </a:ext>
            </a:extLst>
          </p:cNvPr>
          <p:cNvSpPr txBox="1"/>
          <p:nvPr/>
        </p:nvSpPr>
        <p:spPr>
          <a:xfrm>
            <a:off x="4184374" y="5303132"/>
            <a:ext cx="153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Modern Love Grunge" panose="04070805081005020601" pitchFamily="82" charset="0"/>
              </a:rPr>
              <a:t>Ramiro </a:t>
            </a:r>
            <a:r>
              <a:rPr lang="pt-BR" sz="1600" dirty="0" err="1">
                <a:latin typeface="Modern Love Grunge" panose="04070805081005020601" pitchFamily="82" charset="0"/>
              </a:rPr>
              <a:t>Ordoñez</a:t>
            </a:r>
            <a:endParaRPr lang="pt-BR" sz="1600" dirty="0">
              <a:latin typeface="Modern Love Grunge" panose="04070805081005020601" pitchFamily="82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9D210A8-94A9-4CB3-B7BE-6688550930A8}"/>
              </a:ext>
            </a:extLst>
          </p:cNvPr>
          <p:cNvSpPr txBox="1"/>
          <p:nvPr/>
        </p:nvSpPr>
        <p:spPr>
          <a:xfrm>
            <a:off x="6791740" y="5260676"/>
            <a:ext cx="153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Modern Love Grunge" panose="04070805081005020601" pitchFamily="82" charset="0"/>
              </a:rPr>
              <a:t>Valeria </a:t>
            </a:r>
            <a:r>
              <a:rPr lang="pt-BR" sz="1600" dirty="0" err="1">
                <a:latin typeface="Modern Love Grunge" panose="04070805081005020601" pitchFamily="82" charset="0"/>
              </a:rPr>
              <a:t>Gutierez</a:t>
            </a:r>
            <a:endParaRPr lang="pt-BR" sz="1600" dirty="0">
              <a:latin typeface="Modern Love Grunge" panose="04070805081005020601" pitchFamily="82" charset="0"/>
            </a:endParaRPr>
          </a:p>
        </p:txBody>
      </p:sp>
      <p:sp>
        <p:nvSpPr>
          <p:cNvPr id="19" name="Quadro 18">
            <a:extLst>
              <a:ext uri="{FF2B5EF4-FFF2-40B4-BE49-F238E27FC236}">
                <a16:creationId xmlns:a16="http://schemas.microsoft.com/office/drawing/2014/main" id="{815C62F2-696F-4A03-A48E-1D61C29670C4}"/>
              </a:ext>
            </a:extLst>
          </p:cNvPr>
          <p:cNvSpPr/>
          <p:nvPr/>
        </p:nvSpPr>
        <p:spPr>
          <a:xfrm>
            <a:off x="2789588" y="705432"/>
            <a:ext cx="1537252" cy="1855304"/>
          </a:xfrm>
          <a:prstGeom prst="frame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Quadro 19">
            <a:extLst>
              <a:ext uri="{FF2B5EF4-FFF2-40B4-BE49-F238E27FC236}">
                <a16:creationId xmlns:a16="http://schemas.microsoft.com/office/drawing/2014/main" id="{7B13931F-8098-44DC-BA94-9A1FAF7512C9}"/>
              </a:ext>
            </a:extLst>
          </p:cNvPr>
          <p:cNvSpPr/>
          <p:nvPr/>
        </p:nvSpPr>
        <p:spPr>
          <a:xfrm>
            <a:off x="1590260" y="3371483"/>
            <a:ext cx="1537252" cy="1855304"/>
          </a:xfrm>
          <a:prstGeom prst="frame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Quadro 20">
            <a:extLst>
              <a:ext uri="{FF2B5EF4-FFF2-40B4-BE49-F238E27FC236}">
                <a16:creationId xmlns:a16="http://schemas.microsoft.com/office/drawing/2014/main" id="{BB023F8C-65FD-4D8B-A2DD-AB45DB825EA7}"/>
              </a:ext>
            </a:extLst>
          </p:cNvPr>
          <p:cNvSpPr/>
          <p:nvPr/>
        </p:nvSpPr>
        <p:spPr>
          <a:xfrm>
            <a:off x="5155097" y="701866"/>
            <a:ext cx="1537252" cy="1855304"/>
          </a:xfrm>
          <a:prstGeom prst="frame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2" name="Quadro 21">
            <a:extLst>
              <a:ext uri="{FF2B5EF4-FFF2-40B4-BE49-F238E27FC236}">
                <a16:creationId xmlns:a16="http://schemas.microsoft.com/office/drawing/2014/main" id="{1C46F7D2-F8D2-4ED6-84C4-21313E064B8F}"/>
              </a:ext>
            </a:extLst>
          </p:cNvPr>
          <p:cNvSpPr/>
          <p:nvPr/>
        </p:nvSpPr>
        <p:spPr>
          <a:xfrm>
            <a:off x="7467601" y="701866"/>
            <a:ext cx="1537252" cy="1855304"/>
          </a:xfrm>
          <a:prstGeom prst="frame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Quadro 22">
            <a:extLst>
              <a:ext uri="{FF2B5EF4-FFF2-40B4-BE49-F238E27FC236}">
                <a16:creationId xmlns:a16="http://schemas.microsoft.com/office/drawing/2014/main" id="{CFEF6749-0238-4BE3-981A-5DEA14C33811}"/>
              </a:ext>
            </a:extLst>
          </p:cNvPr>
          <p:cNvSpPr/>
          <p:nvPr/>
        </p:nvSpPr>
        <p:spPr>
          <a:xfrm>
            <a:off x="4210878" y="3371483"/>
            <a:ext cx="1537252" cy="1855304"/>
          </a:xfrm>
          <a:prstGeom prst="frame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Quadro 23">
            <a:extLst>
              <a:ext uri="{FF2B5EF4-FFF2-40B4-BE49-F238E27FC236}">
                <a16:creationId xmlns:a16="http://schemas.microsoft.com/office/drawing/2014/main" id="{B70173F9-10B3-44C1-AB4B-A175296D7510}"/>
              </a:ext>
            </a:extLst>
          </p:cNvPr>
          <p:cNvSpPr/>
          <p:nvPr/>
        </p:nvSpPr>
        <p:spPr>
          <a:xfrm>
            <a:off x="6831496" y="3371483"/>
            <a:ext cx="1537252" cy="1855304"/>
          </a:xfrm>
          <a:prstGeom prst="frame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26" name="Imagem 25" descr="Pessoa de roupa preta em fundo branco&#10;&#10;Descrição gerada automaticamente">
            <a:extLst>
              <a:ext uri="{FF2B5EF4-FFF2-40B4-BE49-F238E27FC236}">
                <a16:creationId xmlns:a16="http://schemas.microsoft.com/office/drawing/2014/main" id="{99074671-E6CD-4E24-B4E6-D3684A7E6B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93" y="901148"/>
            <a:ext cx="1137938" cy="1470923"/>
          </a:xfrm>
          <a:prstGeom prst="rect">
            <a:avLst/>
          </a:prstGeom>
          <a:noFill/>
        </p:spPr>
      </p:pic>
      <p:pic>
        <p:nvPicPr>
          <p:cNvPr id="28" name="Imagem 27" descr="Pessoa posando para foto&#10;&#10;Descrição gerada automaticamente">
            <a:extLst>
              <a:ext uri="{FF2B5EF4-FFF2-40B4-BE49-F238E27FC236}">
                <a16:creationId xmlns:a16="http://schemas.microsoft.com/office/drawing/2014/main" id="{55F37C0D-07EE-4681-AA36-B902981C8B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96" y="3570735"/>
            <a:ext cx="1121052" cy="1456799"/>
          </a:xfrm>
          <a:prstGeom prst="rect">
            <a:avLst/>
          </a:prstGeom>
        </p:spPr>
      </p:pic>
      <p:pic>
        <p:nvPicPr>
          <p:cNvPr id="30" name="Imagem 29" descr="Uma imagem contendo homem, pessoa, em pé, posando&#10;&#10;Descrição gerada automaticamente">
            <a:extLst>
              <a:ext uri="{FF2B5EF4-FFF2-40B4-BE49-F238E27FC236}">
                <a16:creationId xmlns:a16="http://schemas.microsoft.com/office/drawing/2014/main" id="{341E40E0-3BC8-4941-B3EA-F9ACCE02B9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101" y="3554478"/>
            <a:ext cx="1159974" cy="1473055"/>
          </a:xfrm>
          <a:prstGeom prst="rect">
            <a:avLst/>
          </a:prstGeom>
        </p:spPr>
      </p:pic>
      <p:pic>
        <p:nvPicPr>
          <p:cNvPr id="34" name="Imagem 33" descr="Pessoa com vestido branco&#10;&#10;Descrição gerada automaticamente">
            <a:extLst>
              <a:ext uri="{FF2B5EF4-FFF2-40B4-BE49-F238E27FC236}">
                <a16:creationId xmlns:a16="http://schemas.microsoft.com/office/drawing/2014/main" id="{5FA703CE-96A2-448A-9EB8-223B03DF78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49" y="902858"/>
            <a:ext cx="1152676" cy="1469213"/>
          </a:xfrm>
          <a:prstGeom prst="rect">
            <a:avLst/>
          </a:prstGeom>
        </p:spPr>
      </p:pic>
      <p:pic>
        <p:nvPicPr>
          <p:cNvPr id="36" name="Imagem 35" descr="Mulher de vestido branco&#10;&#10;Descrição gerada automaticamente">
            <a:extLst>
              <a:ext uri="{FF2B5EF4-FFF2-40B4-BE49-F238E27FC236}">
                <a16:creationId xmlns:a16="http://schemas.microsoft.com/office/drawing/2014/main" id="{DD1983EA-AA4D-4DB4-8A32-43F4E59F4EA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9" r="14639" b="41423"/>
          <a:stretch/>
        </p:blipFill>
        <p:spPr>
          <a:xfrm>
            <a:off x="1792016" y="3554479"/>
            <a:ext cx="1151209" cy="1480842"/>
          </a:xfrm>
          <a:prstGeom prst="rect">
            <a:avLst/>
          </a:prstGeom>
        </p:spPr>
      </p:pic>
      <p:pic>
        <p:nvPicPr>
          <p:cNvPr id="38" name="Imagem 37" descr="Mulher em pé posando para foto&#10;&#10;Descrição gerada automaticamente">
            <a:extLst>
              <a:ext uri="{FF2B5EF4-FFF2-40B4-BE49-F238E27FC236}">
                <a16:creationId xmlns:a16="http://schemas.microsoft.com/office/drawing/2014/main" id="{0DECD6B8-673F-4155-A4FD-B4791C621338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0" r="27691" b="31288"/>
          <a:stretch/>
        </p:blipFill>
        <p:spPr>
          <a:xfrm>
            <a:off x="5353050" y="899496"/>
            <a:ext cx="1143000" cy="1472576"/>
          </a:xfrm>
          <a:prstGeom prst="rect">
            <a:avLst/>
          </a:prstGeom>
        </p:spPr>
      </p:pic>
      <p:pic>
        <p:nvPicPr>
          <p:cNvPr id="40" name="Imagem 39" descr="Mulher com vestido amarelo&#10;&#10;Descrição gerada automaticamente">
            <a:extLst>
              <a:ext uri="{FF2B5EF4-FFF2-40B4-BE49-F238E27FC236}">
                <a16:creationId xmlns:a16="http://schemas.microsoft.com/office/drawing/2014/main" id="{064442B5-ECDC-4A08-8B97-3295E8D95FA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0" t="12703" r="20607" b="22261"/>
          <a:stretch/>
        </p:blipFill>
        <p:spPr>
          <a:xfrm>
            <a:off x="2988580" y="899496"/>
            <a:ext cx="1145270" cy="1472575"/>
          </a:xfrm>
          <a:prstGeom prst="rect">
            <a:avLst/>
          </a:prstGeom>
        </p:spPr>
      </p:pic>
      <p:pic>
        <p:nvPicPr>
          <p:cNvPr id="42" name="Imagem 41">
            <a:extLst>
              <a:ext uri="{FF2B5EF4-FFF2-40B4-BE49-F238E27FC236}">
                <a16:creationId xmlns:a16="http://schemas.microsoft.com/office/drawing/2014/main" id="{43675354-F0BE-4B0A-BB19-FED8C4521E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06" y="5958504"/>
            <a:ext cx="707886" cy="707886"/>
          </a:xfrm>
          <a:prstGeom prst="rect">
            <a:avLst/>
          </a:prstGeom>
        </p:spPr>
      </p:pic>
      <p:pic>
        <p:nvPicPr>
          <p:cNvPr id="43" name="Imagem 42">
            <a:extLst>
              <a:ext uri="{FF2B5EF4-FFF2-40B4-BE49-F238E27FC236}">
                <a16:creationId xmlns:a16="http://schemas.microsoft.com/office/drawing/2014/main" id="{1F178683-742D-47EC-80E4-70B0A61494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96" y="5958504"/>
            <a:ext cx="707886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48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</Words>
  <Application>Microsoft Office PowerPoint</Application>
  <PresentationFormat>Papel 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Modern Love Caps</vt:lpstr>
      <vt:lpstr>Modern Love Grunge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 Henrique</dc:creator>
  <cp:lastModifiedBy>Alex Henrique</cp:lastModifiedBy>
  <cp:revision>4</cp:revision>
  <dcterms:created xsi:type="dcterms:W3CDTF">2020-06-03T21:42:24Z</dcterms:created>
  <dcterms:modified xsi:type="dcterms:W3CDTF">2020-06-03T22:09:31Z</dcterms:modified>
</cp:coreProperties>
</file>