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BAFB1-D56E-C14F-9354-804885B0CC19}" type="datetimeFigureOut">
              <a:rPr lang="es-ES" smtClean="0"/>
              <a:t>4/6/20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5041F-1A11-2F4F-93D9-732976BE3E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5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5041F-1A11-2F4F-93D9-732976BE3E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54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64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14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01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4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45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62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82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22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45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40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52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BF40-58F3-404C-9F9B-735B921F4E01}" type="datetimeFigureOut">
              <a:rPr lang="es-ES" smtClean="0"/>
              <a:t>4/6/20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2719-A77A-0442-9F5B-E6858FCFA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22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7F93D34-C330-FC46-8048-360E76B1EEB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-1" y="0"/>
            <a:ext cx="9906000" cy="692580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A3D9D26-46E8-E745-9203-D280A2895A5E}"/>
              </a:ext>
            </a:extLst>
          </p:cNvPr>
          <p:cNvSpPr txBox="1"/>
          <p:nvPr/>
        </p:nvSpPr>
        <p:spPr>
          <a:xfrm>
            <a:off x="1563412" y="6082132"/>
            <a:ext cx="6779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77"/>
              </a:rPr>
              <a:t>CURSO</a:t>
            </a:r>
            <a:r>
              <a:rPr lang="es-ES" sz="4800" dirty="0">
                <a:latin typeface="Cooper Black" panose="0208090404030B020404" pitchFamily="18" charset="77"/>
              </a:rPr>
              <a:t> </a:t>
            </a:r>
            <a:r>
              <a:rPr lang="es-ES" sz="48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77"/>
              </a:rPr>
              <a:t>2019</a:t>
            </a:r>
            <a:r>
              <a:rPr lang="es-ES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77"/>
              </a:rPr>
              <a:t>/</a:t>
            </a:r>
            <a:r>
              <a:rPr lang="es-ES" sz="48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77"/>
              </a:rPr>
              <a:t>2020</a:t>
            </a:r>
            <a:r>
              <a:rPr lang="es-ES" sz="4800" dirty="0">
                <a:latin typeface="Cooper Black" panose="0208090404030B020404" pitchFamily="18" charset="77"/>
              </a:rPr>
              <a:t> </a:t>
            </a:r>
          </a:p>
        </p:txBody>
      </p:sp>
      <p:sp>
        <p:nvSpPr>
          <p:cNvPr id="7" name="Marco 6">
            <a:extLst>
              <a:ext uri="{FF2B5EF4-FFF2-40B4-BE49-F238E27FC236}">
                <a16:creationId xmlns:a16="http://schemas.microsoft.com/office/drawing/2014/main" id="{7A478061-4585-5048-B204-051132653B3A}"/>
              </a:ext>
            </a:extLst>
          </p:cNvPr>
          <p:cNvSpPr/>
          <p:nvPr/>
        </p:nvSpPr>
        <p:spPr>
          <a:xfrm>
            <a:off x="468623" y="1814459"/>
            <a:ext cx="1073426" cy="1152939"/>
          </a:xfrm>
          <a:prstGeom prst="frame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93F2242E-C82D-3E43-95B7-F3D946810E3B}"/>
              </a:ext>
            </a:extLst>
          </p:cNvPr>
          <p:cNvSpPr/>
          <p:nvPr/>
        </p:nvSpPr>
        <p:spPr>
          <a:xfrm>
            <a:off x="2424579" y="1814458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Marco 8">
            <a:extLst>
              <a:ext uri="{FF2B5EF4-FFF2-40B4-BE49-F238E27FC236}">
                <a16:creationId xmlns:a16="http://schemas.microsoft.com/office/drawing/2014/main" id="{604F799A-9180-9148-8436-2EE4258EC29A}"/>
              </a:ext>
            </a:extLst>
          </p:cNvPr>
          <p:cNvSpPr/>
          <p:nvPr/>
        </p:nvSpPr>
        <p:spPr>
          <a:xfrm>
            <a:off x="7266135" y="3319672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arco 9">
            <a:extLst>
              <a:ext uri="{FF2B5EF4-FFF2-40B4-BE49-F238E27FC236}">
                <a16:creationId xmlns:a16="http://schemas.microsoft.com/office/drawing/2014/main" id="{97CC1962-7705-9249-9B8F-3B87187E3A30}"/>
              </a:ext>
            </a:extLst>
          </p:cNvPr>
          <p:cNvSpPr/>
          <p:nvPr/>
        </p:nvSpPr>
        <p:spPr>
          <a:xfrm>
            <a:off x="5438989" y="3302339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Marco 10">
            <a:extLst>
              <a:ext uri="{FF2B5EF4-FFF2-40B4-BE49-F238E27FC236}">
                <a16:creationId xmlns:a16="http://schemas.microsoft.com/office/drawing/2014/main" id="{B246DD5E-7010-794A-AB1B-F7B235A893CB}"/>
              </a:ext>
            </a:extLst>
          </p:cNvPr>
          <p:cNvSpPr/>
          <p:nvPr/>
        </p:nvSpPr>
        <p:spPr>
          <a:xfrm>
            <a:off x="3378615" y="3313291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Marco 11">
            <a:extLst>
              <a:ext uri="{FF2B5EF4-FFF2-40B4-BE49-F238E27FC236}">
                <a16:creationId xmlns:a16="http://schemas.microsoft.com/office/drawing/2014/main" id="{0DC4DA5B-F80C-1B49-8D13-0233F6C512E0}"/>
              </a:ext>
            </a:extLst>
          </p:cNvPr>
          <p:cNvSpPr/>
          <p:nvPr/>
        </p:nvSpPr>
        <p:spPr>
          <a:xfrm>
            <a:off x="1536353" y="3300937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Marco 12">
            <a:extLst>
              <a:ext uri="{FF2B5EF4-FFF2-40B4-BE49-F238E27FC236}">
                <a16:creationId xmlns:a16="http://schemas.microsoft.com/office/drawing/2014/main" id="{7B255159-68D0-2745-9799-2E2CC29B588A}"/>
              </a:ext>
            </a:extLst>
          </p:cNvPr>
          <p:cNvSpPr/>
          <p:nvPr/>
        </p:nvSpPr>
        <p:spPr>
          <a:xfrm>
            <a:off x="8179429" y="1814456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Marco 13">
            <a:extLst>
              <a:ext uri="{FF2B5EF4-FFF2-40B4-BE49-F238E27FC236}">
                <a16:creationId xmlns:a16="http://schemas.microsoft.com/office/drawing/2014/main" id="{5EDBE127-DA59-D643-92C6-34B4EE9EF7B6}"/>
              </a:ext>
            </a:extLst>
          </p:cNvPr>
          <p:cNvSpPr/>
          <p:nvPr/>
        </p:nvSpPr>
        <p:spPr>
          <a:xfrm>
            <a:off x="4403043" y="1814458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Marco 14">
            <a:extLst>
              <a:ext uri="{FF2B5EF4-FFF2-40B4-BE49-F238E27FC236}">
                <a16:creationId xmlns:a16="http://schemas.microsoft.com/office/drawing/2014/main" id="{A511DB41-2881-6040-8DBB-0782FCF9559B}"/>
              </a:ext>
            </a:extLst>
          </p:cNvPr>
          <p:cNvSpPr/>
          <p:nvPr/>
        </p:nvSpPr>
        <p:spPr>
          <a:xfrm>
            <a:off x="6323017" y="1814457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Marco 15">
            <a:extLst>
              <a:ext uri="{FF2B5EF4-FFF2-40B4-BE49-F238E27FC236}">
                <a16:creationId xmlns:a16="http://schemas.microsoft.com/office/drawing/2014/main" id="{0330D1B8-90DE-7E4B-A8ED-F162C8F03176}"/>
              </a:ext>
            </a:extLst>
          </p:cNvPr>
          <p:cNvSpPr/>
          <p:nvPr/>
        </p:nvSpPr>
        <p:spPr>
          <a:xfrm>
            <a:off x="4416286" y="4657277"/>
            <a:ext cx="1073426" cy="11529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3846BA2-80B0-9A4A-B1E7-F724F2F57985}"/>
              </a:ext>
            </a:extLst>
          </p:cNvPr>
          <p:cNvSpPr txBox="1"/>
          <p:nvPr/>
        </p:nvSpPr>
        <p:spPr>
          <a:xfrm>
            <a:off x="626812" y="2918101"/>
            <a:ext cx="825165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María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162E956-F7A8-BE44-844C-6BA2CA3838E7}"/>
              </a:ext>
            </a:extLst>
          </p:cNvPr>
          <p:cNvSpPr/>
          <p:nvPr/>
        </p:nvSpPr>
        <p:spPr>
          <a:xfrm>
            <a:off x="2566995" y="2907487"/>
            <a:ext cx="858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/>
              <a:t>Carlota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73FF6F8-FB5F-C94B-AB09-03187C04ECB9}"/>
              </a:ext>
            </a:extLst>
          </p:cNvPr>
          <p:cNvSpPr txBox="1"/>
          <p:nvPr/>
        </p:nvSpPr>
        <p:spPr>
          <a:xfrm>
            <a:off x="4416286" y="2917258"/>
            <a:ext cx="10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Antonio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82DCC87-A4BE-E24C-854F-07FFA3107B20}"/>
              </a:ext>
            </a:extLst>
          </p:cNvPr>
          <p:cNvSpPr txBox="1"/>
          <p:nvPr/>
        </p:nvSpPr>
        <p:spPr>
          <a:xfrm>
            <a:off x="6447182" y="2911081"/>
            <a:ext cx="949261" cy="3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Marcos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AAF21A2-77B7-6A4E-8DFE-5A15DDE76429}"/>
              </a:ext>
            </a:extLst>
          </p:cNvPr>
          <p:cNvSpPr txBox="1"/>
          <p:nvPr/>
        </p:nvSpPr>
        <p:spPr>
          <a:xfrm>
            <a:off x="8179429" y="2904398"/>
            <a:ext cx="1155461" cy="3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Martina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AB39760-23D2-604B-867F-12D4BAFA89FA}"/>
              </a:ext>
            </a:extLst>
          </p:cNvPr>
          <p:cNvSpPr txBox="1"/>
          <p:nvPr/>
        </p:nvSpPr>
        <p:spPr>
          <a:xfrm>
            <a:off x="1663633" y="4472611"/>
            <a:ext cx="81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Marta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CE95FBB-DB60-C54A-B1B6-DF6DAB7415B8}"/>
              </a:ext>
            </a:extLst>
          </p:cNvPr>
          <p:cNvSpPr txBox="1"/>
          <p:nvPr/>
        </p:nvSpPr>
        <p:spPr>
          <a:xfrm>
            <a:off x="3459885" y="4469236"/>
            <a:ext cx="81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Blanca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AA1EE09-A4A7-794C-8F4A-B17C044D4125}"/>
              </a:ext>
            </a:extLst>
          </p:cNvPr>
          <p:cNvSpPr txBox="1"/>
          <p:nvPr/>
        </p:nvSpPr>
        <p:spPr>
          <a:xfrm>
            <a:off x="5610335" y="4469236"/>
            <a:ext cx="81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Daniel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2AD6393-B33F-EE4B-81D4-E4904FECC483}"/>
              </a:ext>
            </a:extLst>
          </p:cNvPr>
          <p:cNvSpPr txBox="1"/>
          <p:nvPr/>
        </p:nvSpPr>
        <p:spPr>
          <a:xfrm>
            <a:off x="7502448" y="4453876"/>
            <a:ext cx="6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Jose</a:t>
            </a:r>
            <a:endParaRPr lang="es-ES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96A4C08-003E-3E42-8940-2C796CE9E34E}"/>
              </a:ext>
            </a:extLst>
          </p:cNvPr>
          <p:cNvSpPr txBox="1"/>
          <p:nvPr/>
        </p:nvSpPr>
        <p:spPr>
          <a:xfrm>
            <a:off x="3915327" y="5810119"/>
            <a:ext cx="215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Seño</a:t>
            </a:r>
          </a:p>
        </p:txBody>
      </p:sp>
      <p:sp>
        <p:nvSpPr>
          <p:cNvPr id="2" name="Cinta hacia abajo 1">
            <a:extLst>
              <a:ext uri="{FF2B5EF4-FFF2-40B4-BE49-F238E27FC236}">
                <a16:creationId xmlns:a16="http://schemas.microsoft.com/office/drawing/2014/main" id="{F1FA060B-C8A3-0648-BA75-314B7218B698}"/>
              </a:ext>
            </a:extLst>
          </p:cNvPr>
          <p:cNvSpPr/>
          <p:nvPr/>
        </p:nvSpPr>
        <p:spPr>
          <a:xfrm>
            <a:off x="1536353" y="758952"/>
            <a:ext cx="6643076" cy="548785"/>
          </a:xfrm>
          <a:prstGeom prst="ribbon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Cooper Black" panose="0208090404030B020404" pitchFamily="18" charset="77"/>
              </a:rPr>
              <a:t>“LOS PLANETAS”</a:t>
            </a:r>
          </a:p>
        </p:txBody>
      </p:sp>
    </p:spTree>
    <p:extLst>
      <p:ext uri="{BB962C8B-B14F-4D97-AF65-F5344CB8AC3E}">
        <p14:creationId xmlns:p14="http://schemas.microsoft.com/office/powerpoint/2010/main" val="175545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875AB-6B8A-4B47-AC1F-A4B6B4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A2635F-FDF0-AE45-B27B-495C076F8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645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17</Words>
  <Application>Microsoft Macintosh PowerPoint</Application>
  <PresentationFormat>A4 (210 x 297 mm)</PresentationFormat>
  <Paragraphs>13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2020-06-03T10:22:54Z</dcterms:created>
  <dcterms:modified xsi:type="dcterms:W3CDTF">2020-06-04T09:09:31Z</dcterms:modified>
</cp:coreProperties>
</file>