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8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47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64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96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20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77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7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1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4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42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6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FA36-35F8-4B06-9921-037A61097725}" type="datetimeFigureOut">
              <a:rPr lang="es-ES" smtClean="0"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8170-5D71-47AB-9176-67BB24358F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58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0D482A0-FBE6-49FB-9DE0-A2F124884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12843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C70324D-2C61-4035-8E98-80BA318685BD}"/>
              </a:ext>
            </a:extLst>
          </p:cNvPr>
          <p:cNvSpPr txBox="1"/>
          <p:nvPr/>
        </p:nvSpPr>
        <p:spPr>
          <a:xfrm>
            <a:off x="3767137" y="5186660"/>
            <a:ext cx="2543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CURSO 2019/2020</a:t>
            </a:r>
          </a:p>
        </p:txBody>
      </p:sp>
      <p:sp>
        <p:nvSpPr>
          <p:cNvPr id="11" name="Marco 10">
            <a:extLst>
              <a:ext uri="{FF2B5EF4-FFF2-40B4-BE49-F238E27FC236}">
                <a16:creationId xmlns:a16="http://schemas.microsoft.com/office/drawing/2014/main" id="{46898F6D-683B-45C4-9544-0A6881958690}"/>
              </a:ext>
            </a:extLst>
          </p:cNvPr>
          <p:cNvSpPr/>
          <p:nvPr/>
        </p:nvSpPr>
        <p:spPr>
          <a:xfrm>
            <a:off x="2698175" y="1142996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6291E547-8BF7-419C-AE07-88DE7861D020}"/>
              </a:ext>
            </a:extLst>
          </p:cNvPr>
          <p:cNvSpPr/>
          <p:nvPr/>
        </p:nvSpPr>
        <p:spPr>
          <a:xfrm>
            <a:off x="1409700" y="1143000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Marco 12">
            <a:extLst>
              <a:ext uri="{FF2B5EF4-FFF2-40B4-BE49-F238E27FC236}">
                <a16:creationId xmlns:a16="http://schemas.microsoft.com/office/drawing/2014/main" id="{072C3A61-D551-44E2-A7BF-8B7D4C1DCDD3}"/>
              </a:ext>
            </a:extLst>
          </p:cNvPr>
          <p:cNvSpPr/>
          <p:nvPr/>
        </p:nvSpPr>
        <p:spPr>
          <a:xfrm>
            <a:off x="3978767" y="1142997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Marco 13">
            <a:extLst>
              <a:ext uri="{FF2B5EF4-FFF2-40B4-BE49-F238E27FC236}">
                <a16:creationId xmlns:a16="http://schemas.microsoft.com/office/drawing/2014/main" id="{58FD7E43-FC89-4373-95A9-0015E2FEBE19}"/>
              </a:ext>
            </a:extLst>
          </p:cNvPr>
          <p:cNvSpPr/>
          <p:nvPr/>
        </p:nvSpPr>
        <p:spPr>
          <a:xfrm>
            <a:off x="5247454" y="1142997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Marco 14">
            <a:extLst>
              <a:ext uri="{FF2B5EF4-FFF2-40B4-BE49-F238E27FC236}">
                <a16:creationId xmlns:a16="http://schemas.microsoft.com/office/drawing/2014/main" id="{F3ECC3A1-7555-4390-AFBA-61976CCA4254}"/>
              </a:ext>
            </a:extLst>
          </p:cNvPr>
          <p:cNvSpPr/>
          <p:nvPr/>
        </p:nvSpPr>
        <p:spPr>
          <a:xfrm>
            <a:off x="6528046" y="1142997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Marco 15">
            <a:extLst>
              <a:ext uri="{FF2B5EF4-FFF2-40B4-BE49-F238E27FC236}">
                <a16:creationId xmlns:a16="http://schemas.microsoft.com/office/drawing/2014/main" id="{E649780A-1B7A-4F77-9F86-048CF6517A15}"/>
              </a:ext>
            </a:extLst>
          </p:cNvPr>
          <p:cNvSpPr/>
          <p:nvPr/>
        </p:nvSpPr>
        <p:spPr>
          <a:xfrm>
            <a:off x="2209801" y="2937389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7" name="Marco 16">
            <a:extLst>
              <a:ext uri="{FF2B5EF4-FFF2-40B4-BE49-F238E27FC236}">
                <a16:creationId xmlns:a16="http://schemas.microsoft.com/office/drawing/2014/main" id="{1E859028-EFFC-44A1-A059-CEEC6D3444C3}"/>
              </a:ext>
            </a:extLst>
          </p:cNvPr>
          <p:cNvSpPr/>
          <p:nvPr/>
        </p:nvSpPr>
        <p:spPr>
          <a:xfrm>
            <a:off x="3550964" y="2937388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Marco 17">
            <a:extLst>
              <a:ext uri="{FF2B5EF4-FFF2-40B4-BE49-F238E27FC236}">
                <a16:creationId xmlns:a16="http://schemas.microsoft.com/office/drawing/2014/main" id="{EDDB359E-A3EC-4853-8FDF-085BE024EE8B}"/>
              </a:ext>
            </a:extLst>
          </p:cNvPr>
          <p:cNvSpPr/>
          <p:nvPr/>
        </p:nvSpPr>
        <p:spPr>
          <a:xfrm>
            <a:off x="4860653" y="2937387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Marco 18">
            <a:extLst>
              <a:ext uri="{FF2B5EF4-FFF2-40B4-BE49-F238E27FC236}">
                <a16:creationId xmlns:a16="http://schemas.microsoft.com/office/drawing/2014/main" id="{CFB364E7-2492-4B9B-A529-CF7CE88D66F2}"/>
              </a:ext>
            </a:extLst>
          </p:cNvPr>
          <p:cNvSpPr/>
          <p:nvPr/>
        </p:nvSpPr>
        <p:spPr>
          <a:xfrm>
            <a:off x="6186079" y="2937387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Marco 19">
            <a:extLst>
              <a:ext uri="{FF2B5EF4-FFF2-40B4-BE49-F238E27FC236}">
                <a16:creationId xmlns:a16="http://schemas.microsoft.com/office/drawing/2014/main" id="{6E565F47-D488-4612-8770-678B20AA5741}"/>
              </a:ext>
            </a:extLst>
          </p:cNvPr>
          <p:cNvSpPr/>
          <p:nvPr/>
        </p:nvSpPr>
        <p:spPr>
          <a:xfrm>
            <a:off x="7505399" y="2937387"/>
            <a:ext cx="1028700" cy="1247775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34912AD-CB4B-4D32-9943-33D1D85A8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792" y="1309683"/>
            <a:ext cx="914400" cy="914400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E98388C2-8C7D-4C40-8B76-9874EEDDBBCC}"/>
              </a:ext>
            </a:extLst>
          </p:cNvPr>
          <p:cNvSpPr txBox="1"/>
          <p:nvPr/>
        </p:nvSpPr>
        <p:spPr>
          <a:xfrm>
            <a:off x="1366247" y="2457450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2C12F51-1BE5-4804-89F0-6831E2BFF0AF}"/>
              </a:ext>
            </a:extLst>
          </p:cNvPr>
          <p:cNvSpPr txBox="1"/>
          <p:nvPr/>
        </p:nvSpPr>
        <p:spPr>
          <a:xfrm>
            <a:off x="2654722" y="2445450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652F039-609C-46EE-AD7D-DC00B744A39A}"/>
              </a:ext>
            </a:extLst>
          </p:cNvPr>
          <p:cNvSpPr txBox="1"/>
          <p:nvPr/>
        </p:nvSpPr>
        <p:spPr>
          <a:xfrm>
            <a:off x="3935314" y="2435777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3343E4D-0819-44D9-8461-8B98BA88763F}"/>
              </a:ext>
            </a:extLst>
          </p:cNvPr>
          <p:cNvSpPr txBox="1"/>
          <p:nvPr/>
        </p:nvSpPr>
        <p:spPr>
          <a:xfrm>
            <a:off x="5242769" y="2420328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5DBC2A1-E2A8-403F-9E9A-E8EFE5F8C3C0}"/>
              </a:ext>
            </a:extLst>
          </p:cNvPr>
          <p:cNvSpPr txBox="1"/>
          <p:nvPr/>
        </p:nvSpPr>
        <p:spPr>
          <a:xfrm>
            <a:off x="6505653" y="2400457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6722364-FC37-42D6-88CD-255DD0B90B58}"/>
              </a:ext>
            </a:extLst>
          </p:cNvPr>
          <p:cNvSpPr txBox="1"/>
          <p:nvPr/>
        </p:nvSpPr>
        <p:spPr>
          <a:xfrm>
            <a:off x="2188074" y="4221713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F530D3F-3971-45C7-BA85-7745C8E326DD}"/>
              </a:ext>
            </a:extLst>
          </p:cNvPr>
          <p:cNvSpPr txBox="1"/>
          <p:nvPr/>
        </p:nvSpPr>
        <p:spPr>
          <a:xfrm>
            <a:off x="3529237" y="4222781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7479EB-2647-46C6-9D8A-8562A297E335}"/>
              </a:ext>
            </a:extLst>
          </p:cNvPr>
          <p:cNvSpPr txBox="1"/>
          <p:nvPr/>
        </p:nvSpPr>
        <p:spPr>
          <a:xfrm>
            <a:off x="4838926" y="4221713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4FB6CCC-401E-45A9-9404-E84A81D939B0}"/>
              </a:ext>
            </a:extLst>
          </p:cNvPr>
          <p:cNvSpPr txBox="1"/>
          <p:nvPr/>
        </p:nvSpPr>
        <p:spPr>
          <a:xfrm>
            <a:off x="6164352" y="4185162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D3589FE-E255-405C-8C72-D9AFE311B5B9}"/>
              </a:ext>
            </a:extLst>
          </p:cNvPr>
          <p:cNvSpPr txBox="1"/>
          <p:nvPr/>
        </p:nvSpPr>
        <p:spPr>
          <a:xfrm>
            <a:off x="7483672" y="4222781"/>
            <a:ext cx="1072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VICTORIA</a:t>
            </a:r>
          </a:p>
        </p:txBody>
      </p:sp>
    </p:spTree>
    <p:extLst>
      <p:ext uri="{BB962C8B-B14F-4D97-AF65-F5344CB8AC3E}">
        <p14:creationId xmlns:p14="http://schemas.microsoft.com/office/powerpoint/2010/main" val="1305954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12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</dc:creator>
  <cp:lastModifiedBy>Alberto</cp:lastModifiedBy>
  <cp:revision>3</cp:revision>
  <dcterms:created xsi:type="dcterms:W3CDTF">2020-06-25T07:05:59Z</dcterms:created>
  <dcterms:modified xsi:type="dcterms:W3CDTF">2020-06-25T07:31:01Z</dcterms:modified>
</cp:coreProperties>
</file>