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50"/>
  </p:normalViewPr>
  <p:slideViewPr>
    <p:cSldViewPr snapToGrid="0" snapToObjects="1">
      <p:cViewPr varScale="1">
        <p:scale>
          <a:sx n="120" d="100"/>
          <a:sy n="120" d="100"/>
        </p:scale>
        <p:origin x="111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FF44C-1697-C749-80AC-F989E4980AD5}" type="datetimeFigureOut">
              <a:rPr lang="es-ES" smtClean="0"/>
              <a:t>5/6/20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B3FC2-9B4E-7745-9B2A-DB5692080FF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08655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FF44C-1697-C749-80AC-F989E4980AD5}" type="datetimeFigureOut">
              <a:rPr lang="es-ES" smtClean="0"/>
              <a:t>5/6/20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B3FC2-9B4E-7745-9B2A-DB5692080FF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6292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FF44C-1697-C749-80AC-F989E4980AD5}" type="datetimeFigureOut">
              <a:rPr lang="es-ES" smtClean="0"/>
              <a:t>5/6/20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B3FC2-9B4E-7745-9B2A-DB5692080FF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71465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FF44C-1697-C749-80AC-F989E4980AD5}" type="datetimeFigureOut">
              <a:rPr lang="es-ES" smtClean="0"/>
              <a:t>5/6/20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B3FC2-9B4E-7745-9B2A-DB5692080FF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62177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FF44C-1697-C749-80AC-F989E4980AD5}" type="datetimeFigureOut">
              <a:rPr lang="es-ES" smtClean="0"/>
              <a:t>5/6/20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B3FC2-9B4E-7745-9B2A-DB5692080FF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01462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FF44C-1697-C749-80AC-F989E4980AD5}" type="datetimeFigureOut">
              <a:rPr lang="es-ES" smtClean="0"/>
              <a:t>5/6/20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B3FC2-9B4E-7745-9B2A-DB5692080FF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81848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FF44C-1697-C749-80AC-F989E4980AD5}" type="datetimeFigureOut">
              <a:rPr lang="es-ES" smtClean="0"/>
              <a:t>5/6/20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B3FC2-9B4E-7745-9B2A-DB5692080FF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75659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FF44C-1697-C749-80AC-F989E4980AD5}" type="datetimeFigureOut">
              <a:rPr lang="es-ES" smtClean="0"/>
              <a:t>5/6/20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B3FC2-9B4E-7745-9B2A-DB5692080FF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93162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FF44C-1697-C749-80AC-F989E4980AD5}" type="datetimeFigureOut">
              <a:rPr lang="es-ES" smtClean="0"/>
              <a:t>5/6/20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B3FC2-9B4E-7745-9B2A-DB5692080FF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7231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FF44C-1697-C749-80AC-F989E4980AD5}" type="datetimeFigureOut">
              <a:rPr lang="es-ES" smtClean="0"/>
              <a:t>5/6/20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B3FC2-9B4E-7745-9B2A-DB5692080FF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56184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FF44C-1697-C749-80AC-F989E4980AD5}" type="datetimeFigureOut">
              <a:rPr lang="es-ES" smtClean="0"/>
              <a:t>5/6/20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B3FC2-9B4E-7745-9B2A-DB5692080FF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98604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AFF44C-1697-C749-80AC-F989E4980AD5}" type="datetimeFigureOut">
              <a:rPr lang="es-ES" smtClean="0"/>
              <a:t>5/6/20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B3FC2-9B4E-7745-9B2A-DB5692080FF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17418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CCB238D7-14D7-7045-8746-E2F157EBB4FF}"/>
              </a:ext>
            </a:extLst>
          </p:cNvPr>
          <p:cNvSpPr txBox="1"/>
          <p:nvPr/>
        </p:nvSpPr>
        <p:spPr>
          <a:xfrm>
            <a:off x="191386" y="138223"/>
            <a:ext cx="96118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dirty="0">
                <a:solidFill>
                  <a:schemeClr val="accent5"/>
                </a:solidFill>
                <a:latin typeface="KG Inimitable Original" panose="02000000000000000000" pitchFamily="2" charset="77"/>
              </a:rPr>
              <a:t>Mi curso </a:t>
            </a:r>
            <a:r>
              <a:rPr lang="es-ES" sz="3600" dirty="0">
                <a:solidFill>
                  <a:schemeClr val="accent5">
                    <a:lumMod val="75000"/>
                  </a:schemeClr>
                </a:solidFill>
                <a:latin typeface="KG Inimitable Original" panose="02000000000000000000" pitchFamily="2" charset="77"/>
              </a:rPr>
              <a:t>2019</a:t>
            </a:r>
            <a:r>
              <a:rPr lang="es-ES" sz="3600" dirty="0">
                <a:solidFill>
                  <a:schemeClr val="accent5"/>
                </a:solidFill>
                <a:latin typeface="KG Inimitable Original" panose="02000000000000000000" pitchFamily="2" charset="77"/>
              </a:rPr>
              <a:t> / </a:t>
            </a:r>
            <a:r>
              <a:rPr lang="es-ES" sz="3600" dirty="0">
                <a:solidFill>
                  <a:schemeClr val="accent5">
                    <a:lumMod val="75000"/>
                  </a:schemeClr>
                </a:solidFill>
                <a:latin typeface="KG Inimitable Original" panose="02000000000000000000" pitchFamily="2" charset="77"/>
              </a:rPr>
              <a:t>2020</a:t>
            </a:r>
          </a:p>
        </p:txBody>
      </p:sp>
      <p:sp>
        <p:nvSpPr>
          <p:cNvPr id="5" name="Llamada rectangular redondeada 4">
            <a:extLst>
              <a:ext uri="{FF2B5EF4-FFF2-40B4-BE49-F238E27FC236}">
                <a16:creationId xmlns:a16="http://schemas.microsoft.com/office/drawing/2014/main" id="{63B68312-51CA-5F4A-A9E6-4D077194A8D8}"/>
              </a:ext>
            </a:extLst>
          </p:cNvPr>
          <p:cNvSpPr/>
          <p:nvPr/>
        </p:nvSpPr>
        <p:spPr>
          <a:xfrm>
            <a:off x="265814" y="1084522"/>
            <a:ext cx="3806456" cy="2179674"/>
          </a:xfrm>
          <a:prstGeom prst="wedgeRoundRectCallout">
            <a:avLst>
              <a:gd name="adj1" fmla="val -37275"/>
              <a:gd name="adj2" fmla="val 60508"/>
              <a:gd name="adj3" fmla="val 16667"/>
            </a:avLst>
          </a:prstGeom>
          <a:solidFill>
            <a:schemeClr val="bg1"/>
          </a:solidFill>
          <a:ln w="57150">
            <a:solidFill>
              <a:schemeClr val="accent6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B47534D7-33D8-6B49-AE9B-C9D870C68572}"/>
              </a:ext>
            </a:extLst>
          </p:cNvPr>
          <p:cNvSpPr txBox="1"/>
          <p:nvPr/>
        </p:nvSpPr>
        <p:spPr>
          <a:xfrm>
            <a:off x="265814" y="1201479"/>
            <a:ext cx="3806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>
                <a:solidFill>
                  <a:schemeClr val="accent6">
                    <a:lumMod val="75000"/>
                  </a:schemeClr>
                </a:solidFill>
                <a:latin typeface="KG All of Me" panose="02000000000000000000" pitchFamily="2" charset="77"/>
              </a:rPr>
              <a:t>Antes pensaba que…</a:t>
            </a:r>
          </a:p>
        </p:txBody>
      </p:sp>
      <p:sp>
        <p:nvSpPr>
          <p:cNvPr id="7" name="Llamada rectangular redondeada 6">
            <a:extLst>
              <a:ext uri="{FF2B5EF4-FFF2-40B4-BE49-F238E27FC236}">
                <a16:creationId xmlns:a16="http://schemas.microsoft.com/office/drawing/2014/main" id="{C7DAF1B3-93B1-5044-9761-E60D6145856E}"/>
              </a:ext>
            </a:extLst>
          </p:cNvPr>
          <p:cNvSpPr/>
          <p:nvPr/>
        </p:nvSpPr>
        <p:spPr>
          <a:xfrm>
            <a:off x="191386" y="4160876"/>
            <a:ext cx="3806456" cy="2179674"/>
          </a:xfrm>
          <a:prstGeom prst="wedgeRoundRectCallout">
            <a:avLst>
              <a:gd name="adj1" fmla="val -37275"/>
              <a:gd name="adj2" fmla="val 60508"/>
              <a:gd name="adj3" fmla="val 16667"/>
            </a:avLst>
          </a:prstGeom>
          <a:solidFill>
            <a:schemeClr val="bg1"/>
          </a:solidFill>
          <a:ln w="57150">
            <a:solidFill>
              <a:schemeClr val="accent6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9FB46A21-C781-AA4F-ACB3-4120654DA039}"/>
              </a:ext>
            </a:extLst>
          </p:cNvPr>
          <p:cNvSpPr txBox="1"/>
          <p:nvPr/>
        </p:nvSpPr>
        <p:spPr>
          <a:xfrm>
            <a:off x="191386" y="4330996"/>
            <a:ext cx="3806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>
                <a:solidFill>
                  <a:schemeClr val="accent6">
                    <a:lumMod val="75000"/>
                  </a:schemeClr>
                </a:solidFill>
                <a:latin typeface="KG All of Me" panose="02000000000000000000" pitchFamily="2" charset="77"/>
              </a:rPr>
              <a:t>Pero ahora pienso que…</a:t>
            </a:r>
          </a:p>
        </p:txBody>
      </p:sp>
      <p:sp>
        <p:nvSpPr>
          <p:cNvPr id="9" name="Flecha abajo 8">
            <a:extLst>
              <a:ext uri="{FF2B5EF4-FFF2-40B4-BE49-F238E27FC236}">
                <a16:creationId xmlns:a16="http://schemas.microsoft.com/office/drawing/2014/main" id="{FA73A277-5D54-8646-80D9-238501C8B8EA}"/>
              </a:ext>
            </a:extLst>
          </p:cNvPr>
          <p:cNvSpPr/>
          <p:nvPr/>
        </p:nvSpPr>
        <p:spPr>
          <a:xfrm>
            <a:off x="1860697" y="3374619"/>
            <a:ext cx="457200" cy="738410"/>
          </a:xfrm>
          <a:prstGeom prst="downArrow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1" name="Imagen 10" descr="Imagen que contiene reloj, plato&#10;&#10;Descripción generada automáticamente">
            <a:extLst>
              <a:ext uri="{FF2B5EF4-FFF2-40B4-BE49-F238E27FC236}">
                <a16:creationId xmlns:a16="http://schemas.microsoft.com/office/drawing/2014/main" id="{67999572-38BF-9D49-A140-580C81299D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6194" y="2865696"/>
            <a:ext cx="646076" cy="646076"/>
          </a:xfrm>
          <a:prstGeom prst="rect">
            <a:avLst/>
          </a:prstGeom>
        </p:spPr>
      </p:pic>
      <p:sp>
        <p:nvSpPr>
          <p:cNvPr id="12" name="Rectángulo 11">
            <a:extLst>
              <a:ext uri="{FF2B5EF4-FFF2-40B4-BE49-F238E27FC236}">
                <a16:creationId xmlns:a16="http://schemas.microsoft.com/office/drawing/2014/main" id="{CB0F99D6-5D4A-AD48-B787-DF9DF660E917}"/>
              </a:ext>
            </a:extLst>
          </p:cNvPr>
          <p:cNvSpPr/>
          <p:nvPr/>
        </p:nvSpPr>
        <p:spPr>
          <a:xfrm>
            <a:off x="4401879" y="1084522"/>
            <a:ext cx="5401340" cy="486289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07B8917A-EC57-0B48-97C1-8A0C59AFA066}"/>
              </a:ext>
            </a:extLst>
          </p:cNvPr>
          <p:cNvSpPr txBox="1"/>
          <p:nvPr/>
        </p:nvSpPr>
        <p:spPr>
          <a:xfrm>
            <a:off x="4401879" y="1143000"/>
            <a:ext cx="54013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>
                <a:solidFill>
                  <a:schemeClr val="accent4"/>
                </a:solidFill>
                <a:latin typeface="KG All of Me" panose="02000000000000000000" pitchFamily="2" charset="77"/>
              </a:rPr>
              <a:t>3 tres cosas que he aprendido</a:t>
            </a:r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156FA801-D0CA-4148-90A3-9037BE3A77C8}"/>
              </a:ext>
            </a:extLst>
          </p:cNvPr>
          <p:cNvSpPr/>
          <p:nvPr/>
        </p:nvSpPr>
        <p:spPr>
          <a:xfrm>
            <a:off x="4401879" y="1570810"/>
            <a:ext cx="1807535" cy="1193655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E93440EF-8871-FF4C-88BA-7A70349B4C52}"/>
              </a:ext>
            </a:extLst>
          </p:cNvPr>
          <p:cNvSpPr/>
          <p:nvPr/>
        </p:nvSpPr>
        <p:spPr>
          <a:xfrm>
            <a:off x="6209415" y="1570809"/>
            <a:ext cx="1786270" cy="1193655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3D50F60F-B6D3-264E-8239-5BC2297CB0C9}"/>
              </a:ext>
            </a:extLst>
          </p:cNvPr>
          <p:cNvSpPr/>
          <p:nvPr/>
        </p:nvSpPr>
        <p:spPr>
          <a:xfrm>
            <a:off x="8016950" y="1571347"/>
            <a:ext cx="1786270" cy="1193117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Elipse 17">
            <a:extLst>
              <a:ext uri="{FF2B5EF4-FFF2-40B4-BE49-F238E27FC236}">
                <a16:creationId xmlns:a16="http://schemas.microsoft.com/office/drawing/2014/main" id="{EFFC90B4-7432-DE43-BFE2-D713AC763C61}"/>
              </a:ext>
            </a:extLst>
          </p:cNvPr>
          <p:cNvSpPr/>
          <p:nvPr/>
        </p:nvSpPr>
        <p:spPr>
          <a:xfrm>
            <a:off x="5282611" y="3089495"/>
            <a:ext cx="3627474" cy="3455581"/>
          </a:xfrm>
          <a:prstGeom prst="ellipse">
            <a:avLst/>
          </a:prstGeom>
          <a:solidFill>
            <a:schemeClr val="bg1"/>
          </a:solidFill>
          <a:ln w="38100">
            <a:solidFill>
              <a:srgbClr val="7030A0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F3860CAA-BB2C-3C4D-AF6F-A29BA1A8084D}"/>
              </a:ext>
            </a:extLst>
          </p:cNvPr>
          <p:cNvSpPr txBox="1"/>
          <p:nvPr/>
        </p:nvSpPr>
        <p:spPr>
          <a:xfrm rot="16366736">
            <a:off x="5485514" y="3498087"/>
            <a:ext cx="3221666" cy="3076354"/>
          </a:xfrm>
          <a:prstGeom prst="rect">
            <a:avLst/>
          </a:prstGeom>
          <a:noFill/>
        </p:spPr>
        <p:txBody>
          <a:bodyPr wrap="square" rtlCol="0">
            <a:prstTxWarp prst="textCircle">
              <a:avLst/>
            </a:prstTxWarp>
            <a:spAutoFit/>
          </a:bodyPr>
          <a:lstStyle/>
          <a:p>
            <a:pPr algn="ctr"/>
            <a:r>
              <a:rPr lang="es-ES" b="1" dirty="0">
                <a:solidFill>
                  <a:srgbClr val="7030A0"/>
                </a:solidFill>
                <a:latin typeface="KG All of Me" panose="02000000000000000000" pitchFamily="2" charset="77"/>
              </a:rPr>
              <a:t>Reflexiones sobre este año para mi yo del futuro.</a:t>
            </a:r>
          </a:p>
        </p:txBody>
      </p:sp>
      <p:pic>
        <p:nvPicPr>
          <p:cNvPr id="21" name="Imagen 20" descr="Imagen que contiene dibujo&#10;&#10;Descripción generada automáticamente">
            <a:extLst>
              <a:ext uri="{FF2B5EF4-FFF2-40B4-BE49-F238E27FC236}">
                <a16:creationId xmlns:a16="http://schemas.microsoft.com/office/drawing/2014/main" id="{7625C538-7FC6-1B42-85D2-ABA463083E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74887" y="305282"/>
            <a:ext cx="965300" cy="965300"/>
          </a:xfrm>
          <a:prstGeom prst="rect">
            <a:avLst/>
          </a:prstGeom>
        </p:spPr>
      </p:pic>
      <p:pic>
        <p:nvPicPr>
          <p:cNvPr id="23" name="Imagen 22" descr="Imagen que contiene puente&#10;&#10;Descripción generada automáticamente">
            <a:extLst>
              <a:ext uri="{FF2B5EF4-FFF2-40B4-BE49-F238E27FC236}">
                <a16:creationId xmlns:a16="http://schemas.microsoft.com/office/drawing/2014/main" id="{0F93ADCF-C287-5043-AC83-0A42B12C259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31868" y="5324108"/>
            <a:ext cx="1308319" cy="1308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57418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9ADCEAE0-D808-7744-BAD3-C74FA1152CE0}"/>
              </a:ext>
            </a:extLst>
          </p:cNvPr>
          <p:cNvSpPr txBox="1"/>
          <p:nvPr/>
        </p:nvSpPr>
        <p:spPr>
          <a:xfrm>
            <a:off x="393405" y="1658679"/>
            <a:ext cx="35938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/>
              <a:t>TEXTO AQUÍ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727ECFCB-EF81-5644-910E-661A96488CAB}"/>
              </a:ext>
            </a:extLst>
          </p:cNvPr>
          <p:cNvSpPr txBox="1"/>
          <p:nvPr/>
        </p:nvSpPr>
        <p:spPr>
          <a:xfrm>
            <a:off x="265813" y="4783823"/>
            <a:ext cx="35938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/>
              <a:t>TEXTO AQUÍ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1B69C57A-98B5-5440-81EE-D5B7BC914EB3}"/>
              </a:ext>
            </a:extLst>
          </p:cNvPr>
          <p:cNvSpPr txBox="1"/>
          <p:nvPr/>
        </p:nvSpPr>
        <p:spPr>
          <a:xfrm>
            <a:off x="5298557" y="4340800"/>
            <a:ext cx="35938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/>
              <a:t>TEXTO AQUÍ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450ADB9E-681A-1143-A03E-0BE6331FBB41}"/>
              </a:ext>
            </a:extLst>
          </p:cNvPr>
          <p:cNvSpPr txBox="1"/>
          <p:nvPr/>
        </p:nvSpPr>
        <p:spPr>
          <a:xfrm>
            <a:off x="4401876" y="1958048"/>
            <a:ext cx="17933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/>
              <a:t>TEXTO AQUÍ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53E1C299-C9B5-894F-A2EA-CD51F0089430}"/>
              </a:ext>
            </a:extLst>
          </p:cNvPr>
          <p:cNvSpPr txBox="1"/>
          <p:nvPr/>
        </p:nvSpPr>
        <p:spPr>
          <a:xfrm>
            <a:off x="6312195" y="1958048"/>
            <a:ext cx="17933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/>
              <a:t>TEXTO AQUÍ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605F6746-6084-9945-A290-452CECF1969B}"/>
              </a:ext>
            </a:extLst>
          </p:cNvPr>
          <p:cNvSpPr txBox="1"/>
          <p:nvPr/>
        </p:nvSpPr>
        <p:spPr>
          <a:xfrm>
            <a:off x="7988592" y="1961363"/>
            <a:ext cx="17933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/>
              <a:t>TEXTO AQUÍ</a:t>
            </a:r>
          </a:p>
        </p:txBody>
      </p:sp>
    </p:spTree>
    <p:extLst>
      <p:ext uri="{BB962C8B-B14F-4D97-AF65-F5344CB8AC3E}">
        <p14:creationId xmlns:p14="http://schemas.microsoft.com/office/powerpoint/2010/main" val="301193076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</TotalTime>
  <Words>42</Words>
  <Application>Microsoft Macintosh PowerPoint</Application>
  <PresentationFormat>A4 (210 x 297 mm)</PresentationFormat>
  <Paragraphs>11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KG All of Me</vt:lpstr>
      <vt:lpstr>KG Inimitable Original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Laura Caldas</dc:creator>
  <cp:lastModifiedBy>Laura Caldas</cp:lastModifiedBy>
  <cp:revision>2</cp:revision>
  <dcterms:created xsi:type="dcterms:W3CDTF">2020-06-05T20:22:30Z</dcterms:created>
  <dcterms:modified xsi:type="dcterms:W3CDTF">2020-06-05T20:36:01Z</dcterms:modified>
</cp:coreProperties>
</file>