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43C4B-BDB4-805B-A98E-EB9BB5408574}" v="179" dt="2020-06-02T15:34:15.146"/>
    <p1510:client id="{BC534B5B-1439-913E-C916-1B9B8F9DDBA0}" v="168" dt="2020-06-02T18:25:44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TERESA GONZALEZ MATIAS" userId="S::mgonzalezmatias@educa.jcyl.es::22579719-3753-4500-af76-ec70ad49dd3e" providerId="AD" clId="Web-{A1143C4B-BDB4-805B-A98E-EB9BB5408574}"/>
    <pc:docChg chg="mod modSld modMainMaster setSldSz">
      <pc:chgData name="M TERESA GONZALEZ MATIAS" userId="S::mgonzalezmatias@educa.jcyl.es::22579719-3753-4500-af76-ec70ad49dd3e" providerId="AD" clId="Web-{A1143C4B-BDB4-805B-A98E-EB9BB5408574}" dt="2020-06-02T15:34:15.146" v="178" actId="20577"/>
      <pc:docMkLst>
        <pc:docMk/>
      </pc:docMkLst>
      <pc:sldChg chg="addSp delSp modSp">
        <pc:chgData name="M TERESA GONZALEZ MATIAS" userId="S::mgonzalezmatias@educa.jcyl.es::22579719-3753-4500-af76-ec70ad49dd3e" providerId="AD" clId="Web-{A1143C4B-BDB4-805B-A98E-EB9BB5408574}" dt="2020-06-02T15:34:10.146" v="177" actId="20577"/>
        <pc:sldMkLst>
          <pc:docMk/>
          <pc:sldMk cId="2406273178" sldId="256"/>
        </pc:sldMkLst>
        <pc:spChg chg="del">
          <ac:chgData name="M TERESA GONZALEZ MATIAS" userId="S::mgonzalezmatias@educa.jcyl.es::22579719-3753-4500-af76-ec70ad49dd3e" providerId="AD" clId="Web-{A1143C4B-BDB4-805B-A98E-EB9BB5408574}" dt="2020-06-02T15:03:34.228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M TERESA GONZALEZ MATIAS" userId="S::mgonzalezmatias@educa.jcyl.es::22579719-3753-4500-af76-ec70ad49dd3e" providerId="AD" clId="Web-{A1143C4B-BDB4-805B-A98E-EB9BB5408574}" dt="2020-06-02T15:03:41.213" v="1"/>
          <ac:spMkLst>
            <pc:docMk/>
            <pc:sldMk cId="2406273178" sldId="256"/>
            <ac:spMk id="3" creationId="{00000000-0000-0000-0000-000000000000}"/>
          </ac:spMkLst>
        </pc:spChg>
        <pc:spChg chg="add mod">
          <ac:chgData name="M TERESA GONZALEZ MATIAS" userId="S::mgonzalezmatias@educa.jcyl.es::22579719-3753-4500-af76-ec70ad49dd3e" providerId="AD" clId="Web-{A1143C4B-BDB4-805B-A98E-EB9BB5408574}" dt="2020-06-02T15:17:38.086" v="20" actId="1076"/>
          <ac:spMkLst>
            <pc:docMk/>
            <pc:sldMk cId="2406273178" sldId="256"/>
            <ac:spMk id="4" creationId="{CBE231D1-26FA-4B92-A359-2AB106DF566C}"/>
          </ac:spMkLst>
        </pc:spChg>
        <pc:spChg chg="add del mod">
          <ac:chgData name="M TERESA GONZALEZ MATIAS" userId="S::mgonzalezmatias@educa.jcyl.es::22579719-3753-4500-af76-ec70ad49dd3e" providerId="AD" clId="Web-{A1143C4B-BDB4-805B-A98E-EB9BB5408574}" dt="2020-06-02T15:18:29.257" v="25"/>
          <ac:spMkLst>
            <pc:docMk/>
            <pc:sldMk cId="2406273178" sldId="256"/>
            <ac:spMk id="5" creationId="{D1304D65-9D9B-4447-A064-BFB966C7661E}"/>
          </ac:spMkLst>
        </pc:spChg>
        <pc:spChg chg="add mod">
          <ac:chgData name="M TERESA GONZALEZ MATIAS" userId="S::mgonzalezmatias@educa.jcyl.es::22579719-3753-4500-af76-ec70ad49dd3e" providerId="AD" clId="Web-{A1143C4B-BDB4-805B-A98E-EB9BB5408574}" dt="2020-06-02T15:21:47.538" v="46" actId="1076"/>
          <ac:spMkLst>
            <pc:docMk/>
            <pc:sldMk cId="2406273178" sldId="256"/>
            <ac:spMk id="6" creationId="{0B6B321A-7E1D-4720-B26F-4D8774E75BD1}"/>
          </ac:spMkLst>
        </pc:spChg>
        <pc:spChg chg="add mod">
          <ac:chgData name="M TERESA GONZALEZ MATIAS" userId="S::mgonzalezmatias@educa.jcyl.es::22579719-3753-4500-af76-ec70ad49dd3e" providerId="AD" clId="Web-{A1143C4B-BDB4-805B-A98E-EB9BB5408574}" dt="2020-06-02T15:23:04.663" v="52"/>
          <ac:spMkLst>
            <pc:docMk/>
            <pc:sldMk cId="2406273178" sldId="256"/>
            <ac:spMk id="7" creationId="{E8F86C89-3781-4125-86C5-A0D7B7FB4D36}"/>
          </ac:spMkLst>
        </pc:spChg>
        <pc:spChg chg="add mod">
          <ac:chgData name="M TERESA GONZALEZ MATIAS" userId="S::mgonzalezmatias@educa.jcyl.es::22579719-3753-4500-af76-ec70ad49dd3e" providerId="AD" clId="Web-{A1143C4B-BDB4-805B-A98E-EB9BB5408574}" dt="2020-06-02T15:34:10.146" v="177" actId="20577"/>
          <ac:spMkLst>
            <pc:docMk/>
            <pc:sldMk cId="2406273178" sldId="256"/>
            <ac:spMk id="8" creationId="{6DCAD262-A6C7-47CA-ABF8-16A692AC4303}"/>
          </ac:spMkLst>
        </pc:spChg>
      </pc:sldChg>
      <pc:sldMasterChg chg="modSp modSldLayout">
        <pc:chgData name="M TERESA GONZALEZ MATIAS" userId="S::mgonzalezmatias@educa.jcyl.es::22579719-3753-4500-af76-ec70ad49dd3e" providerId="AD" clId="Web-{A1143C4B-BDB4-805B-A98E-EB9BB5408574}" dt="2020-06-02T15:10:04.540" v="2"/>
        <pc:sldMasterMkLst>
          <pc:docMk/>
          <pc:sldMasterMk cId="2933118997" sldId="2147483648"/>
        </pc:sldMasterMkLst>
        <pc:spChg chg="mod">
          <ac:chgData name="M TERESA GONZALEZ MATIAS" userId="S::mgonzalezmatias@educa.jcyl.es::22579719-3753-4500-af76-ec70ad49dd3e" providerId="AD" clId="Web-{A1143C4B-BDB4-805B-A98E-EB9BB5408574}" dt="2020-06-02T15:10:04.540" v="2"/>
          <ac:spMkLst>
            <pc:docMk/>
            <pc:sldMasterMk cId="2933118997" sldId="2147483648"/>
            <ac:spMk id="2" creationId="{00000000-0000-0000-0000-000000000000}"/>
          </ac:spMkLst>
        </pc:spChg>
        <pc:spChg chg="mod">
          <ac:chgData name="M TERESA GONZALEZ MATIAS" userId="S::mgonzalezmatias@educa.jcyl.es::22579719-3753-4500-af76-ec70ad49dd3e" providerId="AD" clId="Web-{A1143C4B-BDB4-805B-A98E-EB9BB5408574}" dt="2020-06-02T15:10:04.540" v="2"/>
          <ac:spMkLst>
            <pc:docMk/>
            <pc:sldMasterMk cId="2933118997" sldId="2147483648"/>
            <ac:spMk id="3" creationId="{00000000-0000-0000-0000-000000000000}"/>
          </ac:spMkLst>
        </pc:spChg>
        <pc:spChg chg="mod">
          <ac:chgData name="M TERESA GONZALEZ MATIAS" userId="S::mgonzalezmatias@educa.jcyl.es::22579719-3753-4500-af76-ec70ad49dd3e" providerId="AD" clId="Web-{A1143C4B-BDB4-805B-A98E-EB9BB5408574}" dt="2020-06-02T15:10:04.540" v="2"/>
          <ac:spMkLst>
            <pc:docMk/>
            <pc:sldMasterMk cId="2933118997" sldId="2147483648"/>
            <ac:spMk id="4" creationId="{00000000-0000-0000-0000-000000000000}"/>
          </ac:spMkLst>
        </pc:spChg>
        <pc:spChg chg="mod">
          <ac:chgData name="M TERESA GONZALEZ MATIAS" userId="S::mgonzalezmatias@educa.jcyl.es::22579719-3753-4500-af76-ec70ad49dd3e" providerId="AD" clId="Web-{A1143C4B-BDB4-805B-A98E-EB9BB5408574}" dt="2020-06-02T15:10:04.540" v="2"/>
          <ac:spMkLst>
            <pc:docMk/>
            <pc:sldMasterMk cId="2933118997" sldId="2147483648"/>
            <ac:spMk id="5" creationId="{00000000-0000-0000-0000-000000000000}"/>
          </ac:spMkLst>
        </pc:spChg>
        <pc:spChg chg="mod">
          <ac:chgData name="M TERESA GONZALEZ MATIAS" userId="S::mgonzalezmatias@educa.jcyl.es::22579719-3753-4500-af76-ec70ad49dd3e" providerId="AD" clId="Web-{A1143C4B-BDB4-805B-A98E-EB9BB5408574}" dt="2020-06-02T15:10:04.540" v="2"/>
          <ac:spMkLst>
            <pc:docMk/>
            <pc:sldMasterMk cId="2933118997" sldId="2147483648"/>
            <ac:spMk id="6" creationId="{00000000-0000-0000-0000-000000000000}"/>
          </ac:spMkLst>
        </pc:sp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2288191458" sldId="2147483649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2288191458" sldId="2147483649"/>
              <ac:spMk id="2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2288191458" sldId="2147483649"/>
              <ac:spMk id="3" creationId="{00000000-0000-0000-0000-000000000000}"/>
            </ac:spMkLst>
          </pc:spChg>
        </pc:sldLayout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2339700568" sldId="2147483651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2339700568" sldId="2147483651"/>
              <ac:spMk id="2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2339700568" sldId="2147483651"/>
              <ac:spMk id="3" creationId="{00000000-0000-0000-0000-000000000000}"/>
            </ac:spMkLst>
          </pc:spChg>
        </pc:sldLayout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979029867" sldId="2147483652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979029867" sldId="2147483652"/>
              <ac:spMk id="3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979029867" sldId="2147483652"/>
              <ac:spMk id="4" creationId="{00000000-0000-0000-0000-000000000000}"/>
            </ac:spMkLst>
          </pc:spChg>
        </pc:sldLayout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1752394269" sldId="2147483653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752394269" sldId="2147483653"/>
              <ac:spMk id="2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752394269" sldId="2147483653"/>
              <ac:spMk id="3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752394269" sldId="2147483653"/>
              <ac:spMk id="4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752394269" sldId="2147483653"/>
              <ac:spMk id="5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752394269" sldId="2147483653"/>
              <ac:spMk id="6" creationId="{00000000-0000-0000-0000-000000000000}"/>
            </ac:spMkLst>
          </pc:spChg>
        </pc:sldLayout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1360449816" sldId="2147483656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360449816" sldId="2147483656"/>
              <ac:spMk id="2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360449816" sldId="2147483656"/>
              <ac:spMk id="3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1360449816" sldId="2147483656"/>
              <ac:spMk id="4" creationId="{00000000-0000-0000-0000-000000000000}"/>
            </ac:spMkLst>
          </pc:spChg>
        </pc:sldLayout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383603595" sldId="2147483657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383603595" sldId="2147483657"/>
              <ac:spMk id="2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383603595" sldId="2147483657"/>
              <ac:spMk id="3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383603595" sldId="2147483657"/>
              <ac:spMk id="4" creationId="{00000000-0000-0000-0000-000000000000}"/>
            </ac:spMkLst>
          </pc:spChg>
        </pc:sldLayoutChg>
        <pc:sldLayoutChg chg="modSp">
          <pc:chgData name="M TERESA GONZALEZ MATIAS" userId="S::mgonzalezmatias@educa.jcyl.es::22579719-3753-4500-af76-ec70ad49dd3e" providerId="AD" clId="Web-{A1143C4B-BDB4-805B-A98E-EB9BB5408574}" dt="2020-06-02T15:10:04.540" v="2"/>
          <pc:sldLayoutMkLst>
            <pc:docMk/>
            <pc:sldMasterMk cId="2933118997" sldId="2147483648"/>
            <pc:sldLayoutMk cId="2215096201" sldId="2147483659"/>
          </pc:sldLayoutMkLst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2215096201" sldId="2147483659"/>
              <ac:spMk id="2" creationId="{00000000-0000-0000-0000-000000000000}"/>
            </ac:spMkLst>
          </pc:spChg>
          <pc:spChg chg="mod">
            <ac:chgData name="M TERESA GONZALEZ MATIAS" userId="S::mgonzalezmatias@educa.jcyl.es::22579719-3753-4500-af76-ec70ad49dd3e" providerId="AD" clId="Web-{A1143C4B-BDB4-805B-A98E-EB9BB5408574}" dt="2020-06-02T15:10:04.540" v="2"/>
            <ac:spMkLst>
              <pc:docMk/>
              <pc:sldMasterMk cId="2933118997" sldId="2147483648"/>
              <pc:sldLayoutMk cId="2215096201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M TERESA GONZALEZ MATIAS" userId="S::mgonzalezmatias@educa.jcyl.es::22579719-3753-4500-af76-ec70ad49dd3e" providerId="AD" clId="Web-{BC534B5B-1439-913E-C916-1B9B8F9DDBA0}"/>
    <pc:docChg chg="addSld delSld modSld">
      <pc:chgData name="M TERESA GONZALEZ MATIAS" userId="S::mgonzalezmatias@educa.jcyl.es::22579719-3753-4500-af76-ec70ad49dd3e" providerId="AD" clId="Web-{BC534B5B-1439-913E-C916-1B9B8F9DDBA0}" dt="2020-06-02T18:25:44.025" v="162"/>
      <pc:docMkLst>
        <pc:docMk/>
      </pc:docMkLst>
      <pc:sldChg chg="addSp delSp modSp del">
        <pc:chgData name="M TERESA GONZALEZ MATIAS" userId="S::mgonzalezmatias@educa.jcyl.es::22579719-3753-4500-af76-ec70ad49dd3e" providerId="AD" clId="Web-{BC534B5B-1439-913E-C916-1B9B8F9DDBA0}" dt="2020-06-02T18:25:44.025" v="162"/>
        <pc:sldMkLst>
          <pc:docMk/>
          <pc:sldMk cId="2406273178" sldId="256"/>
        </pc:sldMkLst>
        <pc:spChg chg="add mod ord">
          <ac:chgData name="M TERESA GONZALEZ MATIAS" userId="S::mgonzalezmatias@educa.jcyl.es::22579719-3753-4500-af76-ec70ad49dd3e" providerId="AD" clId="Web-{BC534B5B-1439-913E-C916-1B9B8F9DDBA0}" dt="2020-06-02T18:04:07.410" v="32" actId="1076"/>
          <ac:spMkLst>
            <pc:docMk/>
            <pc:sldMk cId="2406273178" sldId="256"/>
            <ac:spMk id="2" creationId="{23C5BF50-2720-4C0E-B8B8-E92291BE4AA5}"/>
          </ac:spMkLst>
        </pc:spChg>
        <pc:spChg chg="add mod ord">
          <ac:chgData name="M TERESA GONZALEZ MATIAS" userId="S::mgonzalezmatias@educa.jcyl.es::22579719-3753-4500-af76-ec70ad49dd3e" providerId="AD" clId="Web-{BC534B5B-1439-913E-C916-1B9B8F9DDBA0}" dt="2020-06-02T18:08:15.758" v="80"/>
          <ac:spMkLst>
            <pc:docMk/>
            <pc:sldMk cId="2406273178" sldId="256"/>
            <ac:spMk id="3" creationId="{69FB07A9-F8A9-4E09-8398-39B29577DCD9}"/>
          </ac:spMkLst>
        </pc:spChg>
        <pc:spChg chg="mod">
          <ac:chgData name="M TERESA GONZALEZ MATIAS" userId="S::mgonzalezmatias@educa.jcyl.es::22579719-3753-4500-af76-ec70ad49dd3e" providerId="AD" clId="Web-{BC534B5B-1439-913E-C916-1B9B8F9DDBA0}" dt="2020-06-02T18:14:58.374" v="127" actId="14100"/>
          <ac:spMkLst>
            <pc:docMk/>
            <pc:sldMk cId="2406273178" sldId="256"/>
            <ac:spMk id="4" creationId="{CBE231D1-26FA-4B92-A359-2AB106DF566C}"/>
          </ac:spMkLst>
        </pc:spChg>
        <pc:spChg chg="mod">
          <ac:chgData name="M TERESA GONZALEZ MATIAS" userId="S::mgonzalezmatias@educa.jcyl.es::22579719-3753-4500-af76-ec70ad49dd3e" providerId="AD" clId="Web-{BC534B5B-1439-913E-C916-1B9B8F9DDBA0}" dt="2020-06-02T18:15:34.078" v="136" actId="20577"/>
          <ac:spMkLst>
            <pc:docMk/>
            <pc:sldMk cId="2406273178" sldId="256"/>
            <ac:spMk id="8" creationId="{6DCAD262-A6C7-47CA-ABF8-16A692AC4303}"/>
          </ac:spMkLst>
        </pc:spChg>
        <pc:picChg chg="add mod">
          <ac:chgData name="M TERESA GONZALEZ MATIAS" userId="S::mgonzalezmatias@educa.jcyl.es::22579719-3753-4500-af76-ec70ad49dd3e" providerId="AD" clId="Web-{BC534B5B-1439-913E-C916-1B9B8F9DDBA0}" dt="2020-06-02T18:23:08.070" v="161" actId="1076"/>
          <ac:picMkLst>
            <pc:docMk/>
            <pc:sldMk cId="2406273178" sldId="256"/>
            <ac:picMk id="5" creationId="{87584A95-61F2-497B-A2CF-20ADDF05DF10}"/>
          </ac:picMkLst>
        </pc:picChg>
        <pc:picChg chg="add del mod ord">
          <ac:chgData name="M TERESA GONZALEZ MATIAS" userId="S::mgonzalezmatias@educa.jcyl.es::22579719-3753-4500-af76-ec70ad49dd3e" providerId="AD" clId="Web-{BC534B5B-1439-913E-C916-1B9B8F9DDBA0}" dt="2020-06-02T18:21:56.897" v="155"/>
          <ac:picMkLst>
            <pc:docMk/>
            <pc:sldMk cId="2406273178" sldId="256"/>
            <ac:picMk id="9" creationId="{40CD0B5E-0010-4372-94AA-2EA4EACFA21C}"/>
          </ac:picMkLst>
        </pc:picChg>
        <pc:inkChg chg="add del">
          <ac:chgData name="M TERESA GONZALEZ MATIAS" userId="S::mgonzalezmatias@educa.jcyl.es::22579719-3753-4500-af76-ec70ad49dd3e" providerId="AD" clId="Web-{BC534B5B-1439-913E-C916-1B9B8F9DDBA0}" dt="2020-06-02T18:22:40.444" v="157"/>
          <ac:inkMkLst>
            <pc:docMk/>
            <pc:sldMk cId="2406273178" sldId="256"/>
            <ac:inkMk id="10" creationId="{88887147-F913-4DDD-B454-30BF6BC952BD}"/>
          </ac:inkMkLst>
        </pc:inkChg>
        <pc:inkChg chg="add del">
          <ac:chgData name="M TERESA GONZALEZ MATIAS" userId="S::mgonzalezmatias@educa.jcyl.es::22579719-3753-4500-af76-ec70ad49dd3e" providerId="AD" clId="Web-{BC534B5B-1439-913E-C916-1B9B8F9DDBA0}" dt="2020-06-02T18:22:53.726" v="160"/>
          <ac:inkMkLst>
            <pc:docMk/>
            <pc:sldMk cId="2406273178" sldId="256"/>
            <ac:inkMk id="11" creationId="{CD657773-B94D-4A99-BADF-49760374B079}"/>
          </ac:inkMkLst>
        </pc:inkChg>
      </pc:sldChg>
      <pc:sldChg chg="addSp modSp new">
        <pc:chgData name="M TERESA GONZALEZ MATIAS" userId="S::mgonzalezmatias@educa.jcyl.es::22579719-3753-4500-af76-ec70ad49dd3e" providerId="AD" clId="Web-{BC534B5B-1439-913E-C916-1B9B8F9DDBA0}" dt="2020-06-02T18:00:42.095" v="22" actId="1076"/>
        <pc:sldMkLst>
          <pc:docMk/>
          <pc:sldMk cId="1235847449" sldId="257"/>
        </pc:sldMkLst>
        <pc:picChg chg="add mod">
          <ac:chgData name="M TERESA GONZALEZ MATIAS" userId="S::mgonzalezmatias@educa.jcyl.es::22579719-3753-4500-af76-ec70ad49dd3e" providerId="AD" clId="Web-{BC534B5B-1439-913E-C916-1B9B8F9DDBA0}" dt="2020-06-02T17:58:46.780" v="9" actId="14100"/>
          <ac:picMkLst>
            <pc:docMk/>
            <pc:sldMk cId="1235847449" sldId="257"/>
            <ac:picMk id="2" creationId="{D1526718-C12E-47A6-9369-798B95F2838B}"/>
          </ac:picMkLst>
        </pc:picChg>
        <pc:picChg chg="add mod">
          <ac:chgData name="M TERESA GONZALEZ MATIAS" userId="S::mgonzalezmatias@educa.jcyl.es::22579719-3753-4500-af76-ec70ad49dd3e" providerId="AD" clId="Web-{BC534B5B-1439-913E-C916-1B9B8F9DDBA0}" dt="2020-06-02T17:59:08.343" v="12" actId="14100"/>
          <ac:picMkLst>
            <pc:docMk/>
            <pc:sldMk cId="1235847449" sldId="257"/>
            <ac:picMk id="3" creationId="{6459AB3B-8DF9-4A8D-8ABE-5A63370F5352}"/>
          </ac:picMkLst>
        </pc:picChg>
        <pc:picChg chg="add mod">
          <ac:chgData name="M TERESA GONZALEZ MATIAS" userId="S::mgonzalezmatias@educa.jcyl.es::22579719-3753-4500-af76-ec70ad49dd3e" providerId="AD" clId="Web-{BC534B5B-1439-913E-C916-1B9B8F9DDBA0}" dt="2020-06-02T17:59:28.093" v="15" actId="14100"/>
          <ac:picMkLst>
            <pc:docMk/>
            <pc:sldMk cId="1235847449" sldId="257"/>
            <ac:picMk id="4" creationId="{756C41B0-2610-4889-AB3F-0F11C7217580}"/>
          </ac:picMkLst>
        </pc:picChg>
        <pc:picChg chg="add mod">
          <ac:chgData name="M TERESA GONZALEZ MATIAS" userId="S::mgonzalezmatias@educa.jcyl.es::22579719-3753-4500-af76-ec70ad49dd3e" providerId="AD" clId="Web-{BC534B5B-1439-913E-C916-1B9B8F9DDBA0}" dt="2020-06-02T18:00:18.657" v="18" actId="14100"/>
          <ac:picMkLst>
            <pc:docMk/>
            <pc:sldMk cId="1235847449" sldId="257"/>
            <ac:picMk id="5" creationId="{A0F49769-6E3D-431E-94E0-B55DBD5FA688}"/>
          </ac:picMkLst>
        </pc:picChg>
        <pc:picChg chg="add mod">
          <ac:chgData name="M TERESA GONZALEZ MATIAS" userId="S::mgonzalezmatias@educa.jcyl.es::22579719-3753-4500-af76-ec70ad49dd3e" providerId="AD" clId="Web-{BC534B5B-1439-913E-C916-1B9B8F9DDBA0}" dt="2020-06-02T18:00:31.938" v="20" actId="1076"/>
          <ac:picMkLst>
            <pc:docMk/>
            <pc:sldMk cId="1235847449" sldId="257"/>
            <ac:picMk id="6" creationId="{D8E46FAE-B994-486A-BA6D-FE9632D0B0A4}"/>
          </ac:picMkLst>
        </pc:picChg>
        <pc:picChg chg="add mod">
          <ac:chgData name="M TERESA GONZALEZ MATIAS" userId="S::mgonzalezmatias@educa.jcyl.es::22579719-3753-4500-af76-ec70ad49dd3e" providerId="AD" clId="Web-{BC534B5B-1439-913E-C916-1B9B8F9DDBA0}" dt="2020-06-02T18:00:42.095" v="22" actId="1076"/>
          <ac:picMkLst>
            <pc:docMk/>
            <pc:sldMk cId="1235847449" sldId="257"/>
            <ac:picMk id="7" creationId="{4BEBDCB6-E35D-441A-A6B1-D48AEFBBCB6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Imagen que contiene cuarto&#10;&#10;Descripción generada con confianza muy alta">
            <a:extLst>
              <a:ext uri="{FF2B5EF4-FFF2-40B4-BE49-F238E27FC236}">
                <a16:creationId xmlns:a16="http://schemas.microsoft.com/office/drawing/2014/main" id="{D1526718-C12E-47A6-9369-798B95F28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91" y="272105"/>
            <a:ext cx="2743200" cy="2748203"/>
          </a:xfrm>
          <a:prstGeom prst="rect">
            <a:avLst/>
          </a:prstGeom>
        </p:spPr>
      </p:pic>
      <p:pic>
        <p:nvPicPr>
          <p:cNvPr id="3" name="Imagen 3" descr="Imagen que contiene cuarto&#10;&#10;Descripción generada con confianza muy alta">
            <a:extLst>
              <a:ext uri="{FF2B5EF4-FFF2-40B4-BE49-F238E27FC236}">
                <a16:creationId xmlns:a16="http://schemas.microsoft.com/office/drawing/2014/main" id="{6459AB3B-8DF9-4A8D-8ABE-5A63370F5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872" y="272105"/>
            <a:ext cx="2743200" cy="2748203"/>
          </a:xfrm>
          <a:prstGeom prst="rect">
            <a:avLst/>
          </a:prstGeom>
        </p:spPr>
      </p:pic>
      <p:pic>
        <p:nvPicPr>
          <p:cNvPr id="4" name="Imagen 4" descr="Imagen que contiene cuarto&#10;&#10;Descripción generada con confianza muy alta">
            <a:extLst>
              <a:ext uri="{FF2B5EF4-FFF2-40B4-BE49-F238E27FC236}">
                <a16:creationId xmlns:a16="http://schemas.microsoft.com/office/drawing/2014/main" id="{756C41B0-2610-4889-AB3F-0F11C7217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023" y="300860"/>
            <a:ext cx="2743200" cy="2748203"/>
          </a:xfrm>
          <a:prstGeom prst="rect">
            <a:avLst/>
          </a:prstGeom>
        </p:spPr>
      </p:pic>
      <p:pic>
        <p:nvPicPr>
          <p:cNvPr id="5" name="Imagen 5" descr="Imagen que contiene firmar, tabla, sostener, hombre&#10;&#10;Descripción generada con confianza muy alta">
            <a:extLst>
              <a:ext uri="{FF2B5EF4-FFF2-40B4-BE49-F238E27FC236}">
                <a16:creationId xmlns:a16="http://schemas.microsoft.com/office/drawing/2014/main" id="{A0F49769-6E3D-431E-94E0-B55DBD5FA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91" y="3675747"/>
            <a:ext cx="2743200" cy="2755788"/>
          </a:xfrm>
          <a:prstGeom prst="rect">
            <a:avLst/>
          </a:prstGeom>
        </p:spPr>
      </p:pic>
      <p:pic>
        <p:nvPicPr>
          <p:cNvPr id="6" name="Imagen 5" descr="Imagen que contiene firmar, tabla, sostener, hombre&#10;&#10;Descripción generada con confianza muy alta">
            <a:extLst>
              <a:ext uri="{FF2B5EF4-FFF2-40B4-BE49-F238E27FC236}">
                <a16:creationId xmlns:a16="http://schemas.microsoft.com/office/drawing/2014/main" id="{D8E46FAE-B994-486A-BA6D-FE9632D0B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872" y="3603860"/>
            <a:ext cx="2743200" cy="2755788"/>
          </a:xfrm>
          <a:prstGeom prst="rect">
            <a:avLst/>
          </a:prstGeom>
        </p:spPr>
      </p:pic>
      <p:pic>
        <p:nvPicPr>
          <p:cNvPr id="7" name="Imagen 5" descr="Imagen que contiene firmar, tabla, sostener, hombre&#10;&#10;Descripción generada con confianza muy alta">
            <a:extLst>
              <a:ext uri="{FF2B5EF4-FFF2-40B4-BE49-F238E27FC236}">
                <a16:creationId xmlns:a16="http://schemas.microsoft.com/office/drawing/2014/main" id="{4BEBDCB6-E35D-441A-A6B1-D48AEFBBC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023" y="3603860"/>
            <a:ext cx="2743200" cy="275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47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194</cp:revision>
  <dcterms:created xsi:type="dcterms:W3CDTF">2020-06-02T15:03:00Z</dcterms:created>
  <dcterms:modified xsi:type="dcterms:W3CDTF">2020-06-02T18:25:44Z</dcterms:modified>
</cp:coreProperties>
</file>