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E3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0"/>
  </p:normalViewPr>
  <p:slideViewPr>
    <p:cSldViewPr snapToGrid="0" snapToObjects="1">
      <p:cViewPr varScale="1">
        <p:scale>
          <a:sx n="132" d="100"/>
          <a:sy n="132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08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5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1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4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54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86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66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47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91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6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52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8FC6-EAFC-4A40-852D-B0A68C1BBA19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B678-0A43-A245-9568-40118CBEDB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08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E57EB96-271A-D143-8541-441F7EDAE4A4}"/>
              </a:ext>
            </a:extLst>
          </p:cNvPr>
          <p:cNvSpPr/>
          <p:nvPr/>
        </p:nvSpPr>
        <p:spPr>
          <a:xfrm>
            <a:off x="1713000" y="189000"/>
            <a:ext cx="6480000" cy="6480000"/>
          </a:xfrm>
          <a:prstGeom prst="ellipse">
            <a:avLst/>
          </a:prstGeom>
          <a:pattFill prst="ltVert">
            <a:fgClr>
              <a:srgbClr val="FF000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40842E8-F74C-2447-ADF0-A3CD4DDF70C9}"/>
              </a:ext>
            </a:extLst>
          </p:cNvPr>
          <p:cNvSpPr/>
          <p:nvPr/>
        </p:nvSpPr>
        <p:spPr>
          <a:xfrm>
            <a:off x="2253000" y="729000"/>
            <a:ext cx="5400000" cy="5400000"/>
          </a:xfrm>
          <a:prstGeom prst="ellipse">
            <a:avLst/>
          </a:prstGeom>
          <a:solidFill>
            <a:schemeClr val="bg1"/>
          </a:solidFill>
          <a:ln w="952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0F9667-8CAB-EA46-B48E-1C346DE9EB9D}"/>
              </a:ext>
            </a:extLst>
          </p:cNvPr>
          <p:cNvSpPr txBox="1"/>
          <p:nvPr/>
        </p:nvSpPr>
        <p:spPr>
          <a:xfrm rot="20738608">
            <a:off x="2983745" y="1372532"/>
            <a:ext cx="3990490" cy="4316034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s-ES" sz="4800" dirty="0">
                <a:solidFill>
                  <a:srgbClr val="7030A0"/>
                </a:solidFill>
                <a:latin typeface="KG Primary Penmanship" panose="02000506000000020003" pitchFamily="2" charset="77"/>
              </a:rPr>
              <a:t> </a:t>
            </a:r>
            <a:r>
              <a:rPr lang="es-ES" sz="4800" b="1" dirty="0">
                <a:solidFill>
                  <a:srgbClr val="C00000"/>
                </a:solidFill>
                <a:latin typeface="KG Inimitable Original" panose="02000000000000000000" pitchFamily="2" charset="77"/>
              </a:rPr>
              <a:t>JACK</a:t>
            </a:r>
            <a:r>
              <a:rPr lang="es-ES" sz="4800" b="1" dirty="0">
                <a:solidFill>
                  <a:srgbClr val="7030A0"/>
                </a:solidFill>
                <a:latin typeface="KG Inimitable Original" panose="02000000000000000000" pitchFamily="2" charset="77"/>
              </a:rPr>
              <a:t> </a:t>
            </a:r>
            <a:r>
              <a:rPr lang="es-ES" sz="4800" b="1" dirty="0">
                <a:latin typeface="KG Primary Penmanship" panose="02000506000000020003" pitchFamily="2" charset="77"/>
              </a:rPr>
              <a:t>eres</a:t>
            </a:r>
            <a:r>
              <a:rPr lang="es-ES" sz="4800" b="1" dirty="0">
                <a:solidFill>
                  <a:srgbClr val="7030A0"/>
                </a:solidFill>
                <a:latin typeface="KG Primary Penmanship" panose="02000506000000020003" pitchFamily="2" charset="77"/>
              </a:rPr>
              <a:t> </a:t>
            </a:r>
            <a:r>
              <a:rPr lang="es-ES" sz="4800" b="1" dirty="0">
                <a:latin typeface="KG Primary Penmanship" panose="02000506000000020003" pitchFamily="2" charset="77"/>
              </a:rPr>
              <a:t>un </a:t>
            </a:r>
            <a:r>
              <a:rPr lang="es-ES" sz="4800" dirty="0">
                <a:solidFill>
                  <a:srgbClr val="C00000"/>
                </a:solidFill>
                <a:latin typeface="KG Red Hands" panose="02000505000000020004" pitchFamily="2" charset="0"/>
              </a:rPr>
              <a:t>CAMPEÓN</a:t>
            </a:r>
            <a:r>
              <a:rPr lang="es-ES" sz="4800" dirty="0">
                <a:solidFill>
                  <a:schemeClr val="accent4"/>
                </a:solidFill>
                <a:latin typeface="KG Red Hands" panose="02000505000000020004" pitchFamily="2" charset="0"/>
              </a:rPr>
              <a:t>. </a:t>
            </a:r>
            <a:r>
              <a:rPr lang="es-ES" sz="4800" dirty="0">
                <a:latin typeface="KG Primary Penmanship" panose="02000506000000020003" pitchFamily="2" charset="77"/>
              </a:rPr>
              <a:t>¡TEN UN GRAN VERANO!</a:t>
            </a:r>
            <a:endParaRPr lang="es-ES" sz="4800" dirty="0">
              <a:latin typeface="KG Red Hands" panose="02000505000000020004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D197237-37A2-5D4F-BEFE-8147B569E7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02159" y="1478159"/>
            <a:ext cx="3901681" cy="390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9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abla, cuarto, plato, blanco&#10;&#10;Descripción generada automáticamente">
            <a:extLst>
              <a:ext uri="{FF2B5EF4-FFF2-40B4-BE49-F238E27FC236}">
                <a16:creationId xmlns:a16="http://schemas.microsoft.com/office/drawing/2014/main" id="{DC7515CB-2785-1E44-B9E3-47E01101B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3" y="210271"/>
            <a:ext cx="3132000" cy="3132000"/>
          </a:xfrm>
          <a:prstGeom prst="rect">
            <a:avLst/>
          </a:prstGeom>
        </p:spPr>
      </p:pic>
      <p:pic>
        <p:nvPicPr>
          <p:cNvPr id="7" name="Imagen 6" descr="Imagen que contiene cuarto, tabla, sostener, plato&#10;&#10;Descripción generada automáticamente">
            <a:extLst>
              <a:ext uri="{FF2B5EF4-FFF2-40B4-BE49-F238E27FC236}">
                <a16:creationId xmlns:a16="http://schemas.microsoft.com/office/drawing/2014/main" id="{CFAD90C1-614B-EB44-8044-753E99EF8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000" y="210271"/>
            <a:ext cx="3132000" cy="3132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EEBCCF-D03D-744F-A562-B2195B82B0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52707" y="210271"/>
            <a:ext cx="3132000" cy="3132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1B7BA0-0D73-AF46-8285-D95367C644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1293" y="3515730"/>
            <a:ext cx="3132000" cy="3132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96E747-A088-324C-A6F5-B6816CDD7A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87000" y="3515730"/>
            <a:ext cx="3132000" cy="3132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2CCE77-37EC-1E49-85C8-5B608D809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52707" y="3515730"/>
            <a:ext cx="31320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81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12</Words>
  <Application>Microsoft Macintosh PowerPoint</Application>
  <PresentationFormat>A4 (210 x 297 mm)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KG Inimitable Original</vt:lpstr>
      <vt:lpstr>KG Primary Penmanship</vt:lpstr>
      <vt:lpstr>KG Red Hands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Laura Caldas</cp:lastModifiedBy>
  <cp:revision>4</cp:revision>
  <cp:lastPrinted>2020-05-29T17:11:33Z</cp:lastPrinted>
  <dcterms:created xsi:type="dcterms:W3CDTF">2020-05-28T18:51:22Z</dcterms:created>
  <dcterms:modified xsi:type="dcterms:W3CDTF">2020-05-29T17:26:16Z</dcterms:modified>
</cp:coreProperties>
</file>