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82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05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03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530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26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488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0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6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12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61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08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CC4D4-8317-4AD6-A78B-B1D268F95A73}" type="datetimeFigureOut">
              <a:rPr lang="es-ES" smtClean="0"/>
              <a:t>01/06/2020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8866B-0C2F-4FA6-876D-50192D08BA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FF26F05-0395-411D-B872-5159F3EFEC20}"/>
              </a:ext>
            </a:extLst>
          </p:cNvPr>
          <p:cNvSpPr/>
          <p:nvPr/>
        </p:nvSpPr>
        <p:spPr>
          <a:xfrm>
            <a:off x="1713000" y="189000"/>
            <a:ext cx="6480000" cy="6480000"/>
          </a:xfrm>
          <a:prstGeom prst="ellipse">
            <a:avLst/>
          </a:prstGeom>
          <a:pattFill prst="wdUpDiag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6CA1D711-C54B-4E2B-9E67-AAFFC30C552A}"/>
              </a:ext>
            </a:extLst>
          </p:cNvPr>
          <p:cNvSpPr/>
          <p:nvPr/>
        </p:nvSpPr>
        <p:spPr>
          <a:xfrm>
            <a:off x="2253000" y="729000"/>
            <a:ext cx="5400000" cy="5400000"/>
          </a:xfrm>
          <a:prstGeom prst="ellipse">
            <a:avLst/>
          </a:prstGeom>
          <a:solidFill>
            <a:srgbClr val="FEFEA4"/>
          </a:solidFill>
          <a:ln w="7302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209E40-BEAA-44A0-B142-2D0A78724D65}"/>
              </a:ext>
            </a:extLst>
          </p:cNvPr>
          <p:cNvSpPr txBox="1"/>
          <p:nvPr/>
        </p:nvSpPr>
        <p:spPr>
          <a:xfrm rot="11009831">
            <a:off x="3182548" y="1636882"/>
            <a:ext cx="4017982" cy="2812932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008036"/>
              </a:avLst>
            </a:prstTxWarp>
            <a:spAutoFit/>
          </a:bodyPr>
          <a:lstStyle/>
          <a:p>
            <a:r>
              <a:rPr lang="es-ES" sz="7200" b="1" dirty="0">
                <a:solidFill>
                  <a:srgbClr val="E77F31"/>
                </a:solidFill>
                <a:latin typeface="Escolar1" panose="00000400000000000000" pitchFamily="2" charset="0"/>
              </a:rPr>
              <a:t>Good </a:t>
            </a:r>
            <a:r>
              <a:rPr lang="es-ES" sz="7200" b="1" dirty="0" err="1">
                <a:solidFill>
                  <a:srgbClr val="E77F31"/>
                </a:solidFill>
                <a:latin typeface="Escolar1" panose="00000400000000000000" pitchFamily="2" charset="0"/>
              </a:rPr>
              <a:t>Work</a:t>
            </a:r>
            <a:endParaRPr lang="es-ES" sz="7200" b="1" dirty="0">
              <a:solidFill>
                <a:srgbClr val="E77F31"/>
              </a:solidFill>
              <a:latin typeface="Escolar1" panose="00000400000000000000" pitchFamily="2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1819FFA-924C-4B3D-BE58-8E915A457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431" y="2074431"/>
            <a:ext cx="2883046" cy="2883046"/>
          </a:xfrm>
          <a:prstGeom prst="rect">
            <a:avLst/>
          </a:prstGeom>
        </p:spPr>
      </p:pic>
      <p:sp>
        <p:nvSpPr>
          <p:cNvPr id="12" name="Pergamino: horizontal 11">
            <a:extLst>
              <a:ext uri="{FF2B5EF4-FFF2-40B4-BE49-F238E27FC236}">
                <a16:creationId xmlns:a16="http://schemas.microsoft.com/office/drawing/2014/main" id="{2F717E41-94AE-40E5-AE24-C5C955E8A398}"/>
              </a:ext>
            </a:extLst>
          </p:cNvPr>
          <p:cNvSpPr/>
          <p:nvPr/>
        </p:nvSpPr>
        <p:spPr>
          <a:xfrm>
            <a:off x="3949148" y="4757530"/>
            <a:ext cx="2279374" cy="10204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Escolar1" panose="00000400000000000000" pitchFamily="2" charset="0"/>
              </a:rPr>
              <a:t>Curso 2019/2020</a:t>
            </a:r>
          </a:p>
        </p:txBody>
      </p:sp>
    </p:spTree>
    <p:extLst>
      <p:ext uri="{BB962C8B-B14F-4D97-AF65-F5344CB8AC3E}">
        <p14:creationId xmlns:p14="http://schemas.microsoft.com/office/powerpoint/2010/main" val="3723985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ano">
      <a:dk1>
        <a:sysClr val="windowText" lastClr="000000"/>
      </a:dk1>
      <a:lt1>
        <a:sysClr val="window" lastClr="FFFFFF"/>
      </a:lt1>
      <a:dk2>
        <a:srgbClr val="FF558A"/>
      </a:dk2>
      <a:lt2>
        <a:srgbClr val="E7E6E6"/>
      </a:lt2>
      <a:accent1>
        <a:srgbClr val="FF558A"/>
      </a:accent1>
      <a:accent2>
        <a:srgbClr val="FFC5CA"/>
      </a:accent2>
      <a:accent3>
        <a:srgbClr val="FFD248"/>
      </a:accent3>
      <a:accent4>
        <a:srgbClr val="FFEAA7"/>
      </a:accent4>
      <a:accent5>
        <a:srgbClr val="FFB256"/>
      </a:accent5>
      <a:accent6>
        <a:srgbClr val="01C8E9"/>
      </a:accent6>
      <a:hlink>
        <a:srgbClr val="1EDEFE"/>
      </a:hlink>
      <a:folHlink>
        <a:srgbClr val="FF9C25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Escolar1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Jeny R M</dc:creator>
  <cp:lastModifiedBy>Jeny R M</cp:lastModifiedBy>
  <cp:revision>2</cp:revision>
  <dcterms:created xsi:type="dcterms:W3CDTF">2020-06-01T11:24:35Z</dcterms:created>
  <dcterms:modified xsi:type="dcterms:W3CDTF">2020-06-01T11:38:24Z</dcterms:modified>
</cp:coreProperties>
</file>