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60" y="-3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9515-35E6-4EAA-AACB-B4BFDE8622BF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7C89-F29C-4101-8761-A75364F4A2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928664" y="188640"/>
            <a:ext cx="6480000" cy="6480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2504728" y="692696"/>
            <a:ext cx="5400000" cy="540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 rot="18057580">
            <a:off x="2966145" y="1412129"/>
            <a:ext cx="4421042" cy="4251286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43739"/>
              </a:avLst>
            </a:prstTxWarp>
            <a:spAutoFit/>
          </a:bodyPr>
          <a:lstStyle/>
          <a:p>
            <a:pPr algn="ctr"/>
            <a:r>
              <a:rPr lang="es-ES" sz="6000" dirty="0"/>
              <a:t>Polo </a:t>
            </a:r>
            <a:r>
              <a:rPr lang="es-ES" sz="6000" dirty="0" err="1"/>
              <a:t>teu</a:t>
            </a:r>
            <a:r>
              <a:rPr lang="es-ES" sz="6000" dirty="0"/>
              <a:t> </a:t>
            </a:r>
            <a:r>
              <a:rPr lang="es-ES" sz="65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esforzo</a:t>
            </a:r>
            <a:r>
              <a:rPr lang="es-ES" sz="6000" dirty="0"/>
              <a:t> no </a:t>
            </a:r>
            <a:r>
              <a:rPr lang="es-ES" sz="6000" dirty="0" err="1" smtClean="0"/>
              <a:t>confinamento</a:t>
            </a:r>
            <a:endParaRPr lang="es-ES" sz="6000" dirty="0"/>
          </a:p>
        </p:txBody>
      </p:sp>
      <p:pic>
        <p:nvPicPr>
          <p:cNvPr id="8" name="7 Imagen" descr="bra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6896" y="2276872"/>
            <a:ext cx="2304256" cy="230425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 rot="2023634">
            <a:off x="3207922" y="5248020"/>
            <a:ext cx="1482457" cy="388553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s-ES" dirty="0" smtClean="0">
                <a:latin typeface="Agency FB" pitchFamily="34" charset="0"/>
                <a:cs typeface="Amiri Quran" pitchFamily="2" charset="-78"/>
              </a:rPr>
              <a:t>6º E.P 2020</a:t>
            </a:r>
            <a:endParaRPr lang="es-ES" dirty="0">
              <a:latin typeface="Agency FB" pitchFamily="34" charset="0"/>
              <a:cs typeface="Amiri Qura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18</cp:revision>
  <dcterms:created xsi:type="dcterms:W3CDTF">2020-06-01T13:12:22Z</dcterms:created>
  <dcterms:modified xsi:type="dcterms:W3CDTF">2020-06-01T18:14:05Z</dcterms:modified>
</cp:coreProperties>
</file>