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C4C8"/>
    <a:srgbClr val="E74C3C"/>
    <a:srgbClr val="1AB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1838-A17F-4506-A3D0-D2B3B2CBECB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476-D5F5-481F-ADC2-62610D0E7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55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1838-A17F-4506-A3D0-D2B3B2CBECB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476-D5F5-481F-ADC2-62610D0E7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121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1838-A17F-4506-A3D0-D2B3B2CBECB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476-D5F5-481F-ADC2-62610D0E7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79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1838-A17F-4506-A3D0-D2B3B2CBECB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476-D5F5-481F-ADC2-62610D0E7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82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1838-A17F-4506-A3D0-D2B3B2CBECB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476-D5F5-481F-ADC2-62610D0E7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82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1838-A17F-4506-A3D0-D2B3B2CBECB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476-D5F5-481F-ADC2-62610D0E7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468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1838-A17F-4506-A3D0-D2B3B2CBECB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476-D5F5-481F-ADC2-62610D0E7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149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1838-A17F-4506-A3D0-D2B3B2CBECB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476-D5F5-481F-ADC2-62610D0E7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37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1838-A17F-4506-A3D0-D2B3B2CBECB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476-D5F5-481F-ADC2-62610D0E7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98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1838-A17F-4506-A3D0-D2B3B2CBECB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476-D5F5-481F-ADC2-62610D0E7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97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1838-A17F-4506-A3D0-D2B3B2CBECB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5476-D5F5-481F-ADC2-62610D0E7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13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F1838-A17F-4506-A3D0-D2B3B2CBECB4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45476-D5F5-481F-ADC2-62610D0E73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032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894114" y="130629"/>
            <a:ext cx="6480000" cy="6480000"/>
          </a:xfrm>
          <a:prstGeom prst="ellipse">
            <a:avLst/>
          </a:prstGeom>
          <a:pattFill prst="wdUpDiag">
            <a:fgClr>
              <a:srgbClr val="BEC4C8"/>
            </a:fgClr>
            <a:bgClr>
              <a:srgbClr val="1ABC9C"/>
            </a:bgClr>
          </a:pattFill>
          <a:ln w="38100">
            <a:solidFill>
              <a:srgbClr val="BEC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2434114" y="670629"/>
            <a:ext cx="5400000" cy="5400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BEC4C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2950514" y="1175657"/>
            <a:ext cx="4367199" cy="4701448"/>
          </a:xfrm>
          <a:prstGeom prst="rect">
            <a:avLst/>
          </a:prstGeom>
          <a:noFill/>
        </p:spPr>
        <p:txBody>
          <a:bodyPr wrap="square" rtlCol="0">
            <a:prstTxWarp prst="textButton">
              <a:avLst>
                <a:gd name="adj" fmla="val 10761944"/>
              </a:avLst>
            </a:prstTxWarp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s-GT" sz="6000" dirty="0" smtClean="0">
                <a:latin typeface="KG Miss Kindergarten" panose="02000000000000000000" pitchFamily="2" charset="0"/>
              </a:rPr>
              <a:t>Por ser un </a:t>
            </a:r>
            <a:r>
              <a:rPr lang="es-GT" sz="6000" dirty="0" smtClean="0">
                <a:solidFill>
                  <a:srgbClr val="00B0F0"/>
                </a:solidFill>
                <a:latin typeface="KG Red Hands" panose="02000505000000020004" pitchFamily="2" charset="0"/>
              </a:rPr>
              <a:t>gran</a:t>
            </a:r>
            <a:r>
              <a:rPr lang="es-GT" sz="6000" dirty="0" smtClean="0">
                <a:latin typeface="KG Miss Kindergarten" panose="02000000000000000000" pitchFamily="2" charset="0"/>
              </a:rPr>
              <a:t> </a:t>
            </a:r>
            <a:r>
              <a:rPr lang="es-GT" sz="6000" dirty="0" smtClean="0">
                <a:solidFill>
                  <a:srgbClr val="FFC000"/>
                </a:solidFill>
                <a:latin typeface="KG Miss Kindergarten" panose="02000000000000000000" pitchFamily="2" charset="0"/>
              </a:rPr>
              <a:t>lector</a:t>
            </a:r>
            <a:endParaRPr lang="es-ES" sz="6000" dirty="0">
              <a:solidFill>
                <a:srgbClr val="FFC000"/>
              </a:solidFill>
              <a:latin typeface="KG Miss Kindergarten" panose="02000000000000000000" pitchFamily="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68" y="2216332"/>
            <a:ext cx="3219689" cy="321968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52" y="0"/>
            <a:ext cx="2233161" cy="223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860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5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Miss Kindergarten</vt:lpstr>
      <vt:lpstr>KG Red Hands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3</cp:revision>
  <dcterms:created xsi:type="dcterms:W3CDTF">2020-06-02T09:22:13Z</dcterms:created>
  <dcterms:modified xsi:type="dcterms:W3CDTF">2020-06-02T09:43:56Z</dcterms:modified>
</cp:coreProperties>
</file>