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37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68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7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46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81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020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19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24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89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64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13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1BF08-FECC-4605-A7FC-37C6CAA7C641}" type="datetimeFigureOut">
              <a:rPr lang="es-ES" smtClean="0"/>
              <a:t>05/06/2020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ADB5-D81E-447D-B5E7-650484AE2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84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534885" y="300445"/>
            <a:ext cx="6480000" cy="6480000"/>
          </a:xfrm>
          <a:prstGeom prst="ellipse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2074885" y="870251"/>
            <a:ext cx="5400000" cy="54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 rot="19182858">
            <a:off x="2601320" y="1299650"/>
            <a:ext cx="4438476" cy="46440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es-ES" sz="4000" dirty="0"/>
              <a:t>To </a:t>
            </a:r>
            <a:r>
              <a:rPr lang="es-ES" sz="4000" dirty="0" err="1"/>
              <a:t>the</a:t>
            </a:r>
            <a:r>
              <a:rPr lang="es-ES" sz="4000" dirty="0"/>
              <a:t> </a:t>
            </a:r>
            <a:r>
              <a:rPr lang="es-ES" sz="4000" dirty="0" err="1">
                <a:ln w="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oudy Stout" panose="0202090407030B020401" pitchFamily="18" charset="0"/>
              </a:rPr>
              <a:t>sportiest</a:t>
            </a:r>
            <a:r>
              <a:rPr lang="es-ES" sz="4000" dirty="0"/>
              <a:t> </a:t>
            </a:r>
            <a:r>
              <a:rPr lang="es-ES" sz="4000" dirty="0" err="1" smtClean="0"/>
              <a:t>student</a:t>
            </a:r>
            <a:r>
              <a:rPr lang="es-ES" sz="4000" dirty="0" smtClean="0"/>
              <a:t> in </a:t>
            </a:r>
            <a:r>
              <a:rPr lang="es-ES" sz="4000" dirty="0" err="1" smtClean="0"/>
              <a:t>class</a:t>
            </a:r>
            <a:endParaRPr lang="es-ES" sz="4000" dirty="0">
              <a:latin typeface="+mj-l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793" y="2207622"/>
            <a:ext cx="2980509" cy="29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04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6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Goudy Stout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Desi Perez</dc:creator>
  <cp:lastModifiedBy>Desi Perez</cp:lastModifiedBy>
  <cp:revision>4</cp:revision>
  <dcterms:created xsi:type="dcterms:W3CDTF">2020-06-05T16:19:39Z</dcterms:created>
  <dcterms:modified xsi:type="dcterms:W3CDTF">2020-06-05T16:52:42Z</dcterms:modified>
</cp:coreProperties>
</file>