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99FF99"/>
    <a:srgbClr val="CCFF99"/>
    <a:srgbClr val="FFFFFF"/>
    <a:srgbClr val="66FF99"/>
    <a:srgbClr val="008080"/>
    <a:srgbClr val="99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FECB2-95F6-4549-B5AB-3608F1ADDAA7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044D4-A097-4485-82A8-875477A0A0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654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FECB2-95F6-4549-B5AB-3608F1ADDAA7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044D4-A097-4485-82A8-875477A0A0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127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FECB2-95F6-4549-B5AB-3608F1ADDAA7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044D4-A097-4485-82A8-875477A0A0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4552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FECB2-95F6-4549-B5AB-3608F1ADDAA7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044D4-A097-4485-82A8-875477A0A0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1173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FECB2-95F6-4549-B5AB-3608F1ADDAA7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044D4-A097-4485-82A8-875477A0A0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3643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FECB2-95F6-4549-B5AB-3608F1ADDAA7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044D4-A097-4485-82A8-875477A0A0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5035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FECB2-95F6-4549-B5AB-3608F1ADDAA7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044D4-A097-4485-82A8-875477A0A0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3302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FECB2-95F6-4549-B5AB-3608F1ADDAA7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044D4-A097-4485-82A8-875477A0A0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2252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FECB2-95F6-4549-B5AB-3608F1ADDAA7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044D4-A097-4485-82A8-875477A0A0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224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FECB2-95F6-4549-B5AB-3608F1ADDAA7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044D4-A097-4485-82A8-875477A0A0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848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FECB2-95F6-4549-B5AB-3608F1ADDAA7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044D4-A097-4485-82A8-875477A0A0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1544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FECB2-95F6-4549-B5AB-3608F1ADDAA7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044D4-A097-4485-82A8-875477A0A0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044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o 13"/>
          <p:cNvGrpSpPr/>
          <p:nvPr/>
        </p:nvGrpSpPr>
        <p:grpSpPr>
          <a:xfrm>
            <a:off x="1645920" y="265458"/>
            <a:ext cx="8862646" cy="6480000"/>
            <a:chOff x="1294228" y="377999"/>
            <a:chExt cx="8862646" cy="6480000"/>
          </a:xfrm>
        </p:grpSpPr>
        <p:sp>
          <p:nvSpPr>
            <p:cNvPr id="5" name="Cinta hacia arriba 4"/>
            <p:cNvSpPr/>
            <p:nvPr/>
          </p:nvSpPr>
          <p:spPr>
            <a:xfrm>
              <a:off x="1294228" y="1944744"/>
              <a:ext cx="8862646" cy="2811940"/>
            </a:xfrm>
            <a:prstGeom prst="ribbon2">
              <a:avLst/>
            </a:prstGeom>
            <a:gradFill>
              <a:gsLst>
                <a:gs pos="0">
                  <a:srgbClr val="339966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" name="Estrella de 8 puntas 3"/>
            <p:cNvSpPr/>
            <p:nvPr/>
          </p:nvSpPr>
          <p:spPr>
            <a:xfrm rot="1367796">
              <a:off x="2485550" y="377999"/>
              <a:ext cx="6480000" cy="6480000"/>
            </a:xfrm>
            <a:prstGeom prst="star8">
              <a:avLst/>
            </a:prstGeom>
            <a:solidFill>
              <a:srgbClr val="99FF99"/>
            </a:solidFill>
            <a:ln w="149225" cap="flat" cmpd="thickThin">
              <a:solidFill>
                <a:schemeClr val="accent6">
                  <a:lumMod val="50000"/>
                </a:scheme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CuadroTexto 9"/>
            <p:cNvSpPr txBox="1"/>
            <p:nvPr/>
          </p:nvSpPr>
          <p:spPr>
            <a:xfrm>
              <a:off x="3668367" y="1889366"/>
              <a:ext cx="4114364" cy="3800195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s-ES" sz="4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vocado Creamy" panose="02000500000000000000" pitchFamily="2" charset="0"/>
                </a:rPr>
                <a:t>POR TODO EL ESFUERZO DEDICADO</a:t>
              </a:r>
              <a:endParaRPr lang="es-E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ocado Creamy" panose="02000500000000000000" pitchFamily="2" charset="0"/>
              </a:endParaRPr>
            </a:p>
          </p:txBody>
        </p:sp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0463" y="2608323"/>
              <a:ext cx="1970172" cy="1970172"/>
            </a:xfrm>
            <a:prstGeom prst="rect">
              <a:avLst/>
            </a:prstGeom>
          </p:spPr>
        </p:pic>
        <p:sp>
          <p:nvSpPr>
            <p:cNvPr id="12" name="CuadroTexto 11"/>
            <p:cNvSpPr txBox="1"/>
            <p:nvPr/>
          </p:nvSpPr>
          <p:spPr>
            <a:xfrm rot="21377222">
              <a:off x="3623062" y="2195885"/>
              <a:ext cx="4279878" cy="3358622"/>
            </a:xfrm>
            <a:prstGeom prst="rect">
              <a:avLst/>
            </a:prstGeom>
            <a:noFill/>
          </p:spPr>
          <p:txBody>
            <a:bodyPr wrap="square" rtlCol="0">
              <a:prstTxWarp prst="textArchDown">
                <a:avLst/>
              </a:prstTxWarp>
              <a:spAutoFit/>
            </a:bodyPr>
            <a:lstStyle/>
            <a:p>
              <a:r>
                <a:rPr lang="es-ES" sz="4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vocado Creamy" panose="02000500000000000000" pitchFamily="2" charset="0"/>
                </a:rPr>
                <a:t> ¡¡¡ Y POR TODO LO CONSEGUIDO!!!</a:t>
              </a:r>
              <a:endPara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ocado Creamy" panose="020005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396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13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Avocado Creamy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Hidalgo Godinos</dc:creator>
  <cp:lastModifiedBy>Cristina Hidalgo Godinos</cp:lastModifiedBy>
  <cp:revision>5</cp:revision>
  <dcterms:created xsi:type="dcterms:W3CDTF">2020-06-01T14:33:04Z</dcterms:created>
  <dcterms:modified xsi:type="dcterms:W3CDTF">2020-06-01T15:02:31Z</dcterms:modified>
</cp:coreProperties>
</file>