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589F-A3D5-466C-B767-67CD2211249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AAA-1D3A-418A-8CF1-640836169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604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589F-A3D5-466C-B767-67CD2211249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AAA-1D3A-418A-8CF1-640836169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342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589F-A3D5-466C-B767-67CD2211249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AAA-1D3A-418A-8CF1-640836169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263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589F-A3D5-466C-B767-67CD2211249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AAA-1D3A-418A-8CF1-640836169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31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589F-A3D5-466C-B767-67CD2211249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AAA-1D3A-418A-8CF1-640836169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93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589F-A3D5-466C-B767-67CD2211249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AAA-1D3A-418A-8CF1-640836169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472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589F-A3D5-466C-B767-67CD2211249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AAA-1D3A-418A-8CF1-640836169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772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589F-A3D5-466C-B767-67CD2211249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AAA-1D3A-418A-8CF1-640836169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222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589F-A3D5-466C-B767-67CD2211249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AAA-1D3A-418A-8CF1-640836169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08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589F-A3D5-466C-B767-67CD2211249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AAA-1D3A-418A-8CF1-640836169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299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589F-A3D5-466C-B767-67CD2211249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AAA-1D3A-418A-8CF1-640836169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789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7589F-A3D5-466C-B767-67CD2211249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19AAA-1D3A-418A-8CF1-640836169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239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1763487" y="195943"/>
            <a:ext cx="6480000" cy="6480000"/>
          </a:xfrm>
          <a:prstGeom prst="ellipse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lipse 6"/>
          <p:cNvSpPr/>
          <p:nvPr/>
        </p:nvSpPr>
        <p:spPr>
          <a:xfrm>
            <a:off x="2303487" y="735943"/>
            <a:ext cx="5400000" cy="54000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11125">
            <a:solidFill>
              <a:schemeClr val="accent4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 rot="18360383">
            <a:off x="2940170" y="1328186"/>
            <a:ext cx="4186303" cy="4068760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r>
              <a:rPr lang="es-ES" sz="5400" dirty="0" smtClean="0">
                <a:latin typeface="Abecedary" pitchFamily="2" charset="0"/>
              </a:rPr>
              <a:t>Por ser una </a:t>
            </a:r>
            <a:r>
              <a:rPr lang="es-ES" sz="5400" dirty="0" smtClean="0">
                <a:solidFill>
                  <a:srgbClr val="00B0F0"/>
                </a:solidFill>
                <a:latin typeface="Sketch Match" panose="02000500000000000000" pitchFamily="2" charset="0"/>
              </a:rPr>
              <a:t>campeona</a:t>
            </a:r>
            <a:r>
              <a:rPr lang="es-ES" sz="5400" dirty="0" smtClean="0">
                <a:latin typeface="Abecedary" pitchFamily="2" charset="0"/>
              </a:rPr>
              <a:t> en el cole y en casa</a:t>
            </a:r>
            <a:endParaRPr lang="es-ES" sz="5400" dirty="0">
              <a:latin typeface="Abecedary" pitchFamily="2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371" y="1946365"/>
            <a:ext cx="2534195" cy="2534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74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10</Words>
  <Application>Microsoft Office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Abecedary</vt:lpstr>
      <vt:lpstr>Arial</vt:lpstr>
      <vt:lpstr>Calibri</vt:lpstr>
      <vt:lpstr>Calibri Light</vt:lpstr>
      <vt:lpstr>Sketch Match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ASUS</dc:creator>
  <cp:lastModifiedBy>ASUS</cp:lastModifiedBy>
  <cp:revision>6</cp:revision>
  <dcterms:created xsi:type="dcterms:W3CDTF">2020-06-01T18:42:21Z</dcterms:created>
  <dcterms:modified xsi:type="dcterms:W3CDTF">2020-06-01T20:09:56Z</dcterms:modified>
</cp:coreProperties>
</file>