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11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17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93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9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83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43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64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4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0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99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48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554480" y="156754"/>
            <a:ext cx="6480000" cy="6480000"/>
          </a:xfrm>
          <a:prstGeom prst="ellipse">
            <a:avLst/>
          </a:prstGeom>
          <a:pattFill prst="pct30">
            <a:fgClr>
              <a:srgbClr val="C00000"/>
            </a:fgClr>
            <a:bgClr>
              <a:schemeClr val="bg1"/>
            </a:bgClr>
          </a:patt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315" tIns="53658" rIns="107315" bIns="53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113"/>
          </a:p>
        </p:txBody>
      </p:sp>
      <p:sp>
        <p:nvSpPr>
          <p:cNvPr id="5" name="Elipse 4"/>
          <p:cNvSpPr/>
          <p:nvPr/>
        </p:nvSpPr>
        <p:spPr>
          <a:xfrm>
            <a:off x="2094480" y="696754"/>
            <a:ext cx="5400000" cy="5400000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315" tIns="53658" rIns="107315" bIns="53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113"/>
          </a:p>
        </p:txBody>
      </p:sp>
      <p:sp>
        <p:nvSpPr>
          <p:cNvPr id="6" name="CuadroTexto 5"/>
          <p:cNvSpPr txBox="1"/>
          <p:nvPr/>
        </p:nvSpPr>
        <p:spPr>
          <a:xfrm>
            <a:off x="2295044" y="4745579"/>
            <a:ext cx="499001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5400" dirty="0" smtClean="0">
                <a:solidFill>
                  <a:srgbClr val="C00000"/>
                </a:solidFill>
                <a:latin typeface="BackToSchool" panose="00000400000000000000" pitchFamily="2" charset="0"/>
              </a:rPr>
              <a:t>2020</a:t>
            </a:r>
            <a:endParaRPr lang="es-ES" sz="5400" dirty="0">
              <a:solidFill>
                <a:srgbClr val="C00000"/>
              </a:solidFill>
              <a:latin typeface="BackToSchool" panose="00000400000000000000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97" y="2558720"/>
            <a:ext cx="4065563" cy="222536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302077" y="696754"/>
            <a:ext cx="499001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5400" dirty="0" err="1" smtClean="0">
                <a:solidFill>
                  <a:srgbClr val="C00000"/>
                </a:solidFill>
                <a:latin typeface="BackToSchool" panose="00000400000000000000" pitchFamily="2" charset="0"/>
              </a:rPr>
              <a:t>Best</a:t>
            </a:r>
            <a:r>
              <a:rPr lang="es-ES" sz="5400" dirty="0" smtClean="0">
                <a:solidFill>
                  <a:srgbClr val="C00000"/>
                </a:solidFill>
                <a:latin typeface="BackToSchool" panose="00000400000000000000" pitchFamily="2" charset="0"/>
              </a:rPr>
              <a:t> </a:t>
            </a:r>
          </a:p>
          <a:p>
            <a:pPr algn="ctr"/>
            <a:r>
              <a:rPr lang="es-ES" sz="5400" dirty="0" err="1" smtClean="0">
                <a:solidFill>
                  <a:srgbClr val="C00000"/>
                </a:solidFill>
                <a:latin typeface="BackToSchool" panose="00000400000000000000" pitchFamily="2" charset="0"/>
              </a:rPr>
              <a:t>HELPEr</a:t>
            </a:r>
            <a:endParaRPr lang="es-ES" sz="5400" dirty="0">
              <a:solidFill>
                <a:srgbClr val="C00000"/>
              </a:solidFill>
              <a:latin typeface="BackToSchool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53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BackToSchool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Almudena de la Cruz Moreno</dc:creator>
  <cp:lastModifiedBy>Almudena de la Cruz Moreno</cp:lastModifiedBy>
  <cp:revision>3</cp:revision>
  <dcterms:created xsi:type="dcterms:W3CDTF">2020-06-01T17:23:10Z</dcterms:created>
  <dcterms:modified xsi:type="dcterms:W3CDTF">2020-06-01T17:44:26Z</dcterms:modified>
</cp:coreProperties>
</file>