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3B9D-98C4-48E7-AE83-10CFB849B070}" type="datetimeFigureOut">
              <a:rPr lang="ca-ES" smtClean="0"/>
              <a:t>1/6/2020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86D9-E115-48ED-B6EB-5D99EF72855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2967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3B9D-98C4-48E7-AE83-10CFB849B070}" type="datetimeFigureOut">
              <a:rPr lang="ca-ES" smtClean="0"/>
              <a:t>1/6/2020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86D9-E115-48ED-B6EB-5D99EF72855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71432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3B9D-98C4-48E7-AE83-10CFB849B070}" type="datetimeFigureOut">
              <a:rPr lang="ca-ES" smtClean="0"/>
              <a:t>1/6/2020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86D9-E115-48ED-B6EB-5D99EF72855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9182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3B9D-98C4-48E7-AE83-10CFB849B070}" type="datetimeFigureOut">
              <a:rPr lang="ca-ES" smtClean="0"/>
              <a:t>1/6/2020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86D9-E115-48ED-B6EB-5D99EF72855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8890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3B9D-98C4-48E7-AE83-10CFB849B070}" type="datetimeFigureOut">
              <a:rPr lang="ca-ES" smtClean="0"/>
              <a:t>1/6/2020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86D9-E115-48ED-B6EB-5D99EF72855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4874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3B9D-98C4-48E7-AE83-10CFB849B070}" type="datetimeFigureOut">
              <a:rPr lang="ca-ES" smtClean="0"/>
              <a:t>1/6/2020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86D9-E115-48ED-B6EB-5D99EF72855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81653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3B9D-98C4-48E7-AE83-10CFB849B070}" type="datetimeFigureOut">
              <a:rPr lang="ca-ES" smtClean="0"/>
              <a:t>1/6/2020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86D9-E115-48ED-B6EB-5D99EF72855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2845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3B9D-98C4-48E7-AE83-10CFB849B070}" type="datetimeFigureOut">
              <a:rPr lang="ca-ES" smtClean="0"/>
              <a:t>1/6/2020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86D9-E115-48ED-B6EB-5D99EF72855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8728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3B9D-98C4-48E7-AE83-10CFB849B070}" type="datetimeFigureOut">
              <a:rPr lang="ca-ES" smtClean="0"/>
              <a:t>1/6/2020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86D9-E115-48ED-B6EB-5D99EF72855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2045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3B9D-98C4-48E7-AE83-10CFB849B070}" type="datetimeFigureOut">
              <a:rPr lang="ca-ES" smtClean="0"/>
              <a:t>1/6/2020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86D9-E115-48ED-B6EB-5D99EF72855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6578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3B9D-98C4-48E7-AE83-10CFB849B070}" type="datetimeFigureOut">
              <a:rPr lang="ca-ES" smtClean="0"/>
              <a:t>1/6/2020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86D9-E115-48ED-B6EB-5D99EF72855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389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73B9D-98C4-48E7-AE83-10CFB849B070}" type="datetimeFigureOut">
              <a:rPr lang="ca-ES" smtClean="0"/>
              <a:t>1/6/2020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F86D9-E115-48ED-B6EB-5D99EF72855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7590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1842449" y="327547"/>
            <a:ext cx="6032310" cy="5882185"/>
          </a:xfrm>
          <a:prstGeom prst="ellipse">
            <a:avLst/>
          </a:prstGeom>
          <a:pattFill prst="sphere">
            <a:fgClr>
              <a:srgbClr val="92D050"/>
            </a:fgClr>
            <a:bgClr>
              <a:srgbClr val="00B05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5" name="Elipse 4"/>
          <p:cNvSpPr/>
          <p:nvPr/>
        </p:nvSpPr>
        <p:spPr>
          <a:xfrm>
            <a:off x="2438969" y="886536"/>
            <a:ext cx="4839270" cy="476420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manteni</a:t>
            </a:r>
            <a:endParaRPr lang="ca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2818264" y="1282890"/>
            <a:ext cx="4080680" cy="408068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s-ES" sz="6000" dirty="0" smtClean="0"/>
              <a:t>Por haber mantenido la </a:t>
            </a:r>
            <a:r>
              <a:rPr lang="es-E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sonrisa</a:t>
            </a:r>
            <a:r>
              <a:rPr lang="es-ES" sz="4000" dirty="0" smtClean="0"/>
              <a:t> </a:t>
            </a:r>
            <a:r>
              <a:rPr lang="es-ES" sz="6000" dirty="0" smtClean="0"/>
              <a:t>hasta el</a:t>
            </a:r>
            <a:r>
              <a:rPr lang="es-ES" sz="4000" dirty="0" smtClean="0"/>
              <a:t> </a:t>
            </a:r>
            <a:r>
              <a:rPr lang="es-ES" sz="6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</a:t>
            </a:r>
            <a:r>
              <a:rPr lang="es-ES" sz="4000" dirty="0" smtClean="0"/>
              <a:t> </a:t>
            </a:r>
            <a:endParaRPr lang="ca-ES" sz="40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3" t="10943" r="7385" b="6659"/>
          <a:stretch/>
        </p:blipFill>
        <p:spPr>
          <a:xfrm>
            <a:off x="3650777" y="2122227"/>
            <a:ext cx="2415654" cy="2292824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3407217" y="4205644"/>
            <a:ext cx="2902773" cy="938994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r>
              <a:rPr lang="es-ES" sz="4000" b="1" dirty="0" smtClean="0"/>
              <a:t>CURSO 2019-2020</a:t>
            </a:r>
            <a:endParaRPr lang="ca-ES" sz="4000" b="1" dirty="0"/>
          </a:p>
        </p:txBody>
      </p:sp>
    </p:spTree>
    <p:extLst>
      <p:ext uri="{BB962C8B-B14F-4D97-AF65-F5344CB8AC3E}">
        <p14:creationId xmlns:p14="http://schemas.microsoft.com/office/powerpoint/2010/main" val="228596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11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sau</dc:creator>
  <cp:lastModifiedBy>sau</cp:lastModifiedBy>
  <cp:revision>2</cp:revision>
  <dcterms:created xsi:type="dcterms:W3CDTF">2020-06-01T17:09:36Z</dcterms:created>
  <dcterms:modified xsi:type="dcterms:W3CDTF">2020-06-01T17:20:45Z</dcterms:modified>
</cp:coreProperties>
</file>