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50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12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21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79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25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30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95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52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98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16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45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7E438-E0A7-4B1E-AAEE-C8CEEDD148F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FC0-E28B-4D63-B6A4-4A17C7F794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6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373471" y="82900"/>
            <a:ext cx="6660000" cy="6660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1930107" y="668787"/>
            <a:ext cx="5580000" cy="558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 rot="18141918">
            <a:off x="2485623" y="1171976"/>
            <a:ext cx="4481847" cy="4404575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es-ES" sz="6000" dirty="0" smtClean="0"/>
              <a:t>·Por </a:t>
            </a:r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ayudar</a:t>
            </a:r>
            <a:r>
              <a:rPr lang="es-ES" sz="6000" dirty="0" smtClean="0"/>
              <a:t> siempre a tus </a:t>
            </a:r>
            <a:r>
              <a:rPr lang="es-E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compañeros·</a:t>
            </a:r>
            <a:endParaRPr lang="es-E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901" y="2125013"/>
            <a:ext cx="2529625" cy="2529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768571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8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Laia Martín</dc:creator>
  <cp:lastModifiedBy>Laia Martín</cp:lastModifiedBy>
  <cp:revision>2</cp:revision>
  <dcterms:created xsi:type="dcterms:W3CDTF">2020-06-01T16:00:35Z</dcterms:created>
  <dcterms:modified xsi:type="dcterms:W3CDTF">2020-06-01T16:17:08Z</dcterms:modified>
</cp:coreProperties>
</file>