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5214"/>
    <a:srgbClr val="DB4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8" d="100"/>
          <a:sy n="58" d="100"/>
        </p:scale>
        <p:origin x="32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EB0B0-AE36-4D9E-93A0-5D41DA90E893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13B5-0994-4099-9687-6377C339C2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8477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EB0B0-AE36-4D9E-93A0-5D41DA90E893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13B5-0994-4099-9687-6377C339C2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6188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EB0B0-AE36-4D9E-93A0-5D41DA90E893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13B5-0994-4099-9687-6377C339C2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2083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EB0B0-AE36-4D9E-93A0-5D41DA90E893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13B5-0994-4099-9687-6377C339C2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7668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EB0B0-AE36-4D9E-93A0-5D41DA90E893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13B5-0994-4099-9687-6377C339C2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637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EB0B0-AE36-4D9E-93A0-5D41DA90E893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13B5-0994-4099-9687-6377C339C2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7758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EB0B0-AE36-4D9E-93A0-5D41DA90E893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13B5-0994-4099-9687-6377C339C2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69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EB0B0-AE36-4D9E-93A0-5D41DA90E893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13B5-0994-4099-9687-6377C339C2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1688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EB0B0-AE36-4D9E-93A0-5D41DA90E893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13B5-0994-4099-9687-6377C339C2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8916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EB0B0-AE36-4D9E-93A0-5D41DA90E893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13B5-0994-4099-9687-6377C339C2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084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EB0B0-AE36-4D9E-93A0-5D41DA90E893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13B5-0994-4099-9687-6377C339C2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7450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EB0B0-AE36-4D9E-93A0-5D41DA90E893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213B5-0994-4099-9687-6377C339C2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7200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1645920" y="117566"/>
            <a:ext cx="6480000" cy="6480000"/>
          </a:xfrm>
          <a:prstGeom prst="ellipse">
            <a:avLst/>
          </a:prstGeom>
          <a:pattFill prst="weave">
            <a:fgClr>
              <a:srgbClr val="EC5214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Elipse 4"/>
          <p:cNvSpPr/>
          <p:nvPr/>
        </p:nvSpPr>
        <p:spPr>
          <a:xfrm>
            <a:off x="2185920" y="655766"/>
            <a:ext cx="5400000" cy="5403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 rot="16934553">
            <a:off x="2617942" y="1201884"/>
            <a:ext cx="4506162" cy="4403733"/>
          </a:xfrm>
          <a:prstGeom prst="rect">
            <a:avLst/>
          </a:prstGeom>
          <a:noFill/>
        </p:spPr>
        <p:txBody>
          <a:bodyPr wrap="square" rtlCol="0">
            <a:prstTxWarp prst="textCircle">
              <a:avLst/>
            </a:prstTxWarp>
            <a:spAutoFit/>
          </a:bodyPr>
          <a:lstStyle/>
          <a:p>
            <a:r>
              <a:rPr lang="es-ES" sz="4400" dirty="0" smtClean="0">
                <a:solidFill>
                  <a:schemeClr val="accent6">
                    <a:lumMod val="75000"/>
                  </a:schemeClr>
                </a:solidFill>
                <a:latin typeface="KG Blank Space Sketch" panose="02000000000000000000" pitchFamily="2" charset="0"/>
              </a:rPr>
              <a:t>POR HABER TRABAJADO </a:t>
            </a:r>
            <a:r>
              <a:rPr lang="es-ES" sz="4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G Blank Space Sketch" panose="02000000000000000000" pitchFamily="2" charset="0"/>
              </a:rPr>
              <a:t>UN MONTÓN ESTE CURSO</a:t>
            </a:r>
            <a:endParaRPr lang="es-ES" sz="4400" dirty="0">
              <a:solidFill>
                <a:schemeClr val="accent4">
                  <a:lumMod val="60000"/>
                  <a:lumOff val="40000"/>
                </a:schemeClr>
              </a:solidFill>
              <a:latin typeface="KG Blank Space Sketch" panose="02000000000000000000" pitchFamily="2" charset="0"/>
            </a:endParaRPr>
          </a:p>
        </p:txBody>
      </p:sp>
      <p:sp>
        <p:nvSpPr>
          <p:cNvPr id="7" name="AutoShape 2" descr="Resultado de imagen de OLIVO DIBUJO"/>
          <p:cNvSpPr>
            <a:spLocks noChangeAspect="1" noChangeArrowheads="1"/>
          </p:cNvSpPr>
          <p:nvPr/>
        </p:nvSpPr>
        <p:spPr bwMode="auto">
          <a:xfrm>
            <a:off x="8969248" y="4092654"/>
            <a:ext cx="1495425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4790" y="1734509"/>
            <a:ext cx="2490479" cy="2523983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4010297" y="4480560"/>
            <a:ext cx="1959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accent6">
                    <a:lumMod val="75000"/>
                  </a:schemeClr>
                </a:solidFill>
                <a:latin typeface="KG Primary Italics" panose="02000506000000020003" pitchFamily="2" charset="0"/>
              </a:rPr>
              <a:t>CRA LOS OLIVOS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KG Primary Italics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1901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10</Words>
  <Application>Microsoft Office PowerPoint</Application>
  <PresentationFormat>A4 (210 x 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KG Blank Space Sketch</vt:lpstr>
      <vt:lpstr>KG Primary Italics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6</cp:revision>
  <dcterms:created xsi:type="dcterms:W3CDTF">2020-06-01T14:53:58Z</dcterms:created>
  <dcterms:modified xsi:type="dcterms:W3CDTF">2020-06-01T15:47:38Z</dcterms:modified>
</cp:coreProperties>
</file>