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B9"/>
    <a:srgbClr val="E34B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3717-BFA7-4351-9258-7F40031A507D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C94-FDED-4A47-84FF-6E20994D80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3717-BFA7-4351-9258-7F40031A507D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C94-FDED-4A47-84FF-6E20994D80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3717-BFA7-4351-9258-7F40031A507D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C94-FDED-4A47-84FF-6E20994D80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3717-BFA7-4351-9258-7F40031A507D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C94-FDED-4A47-84FF-6E20994D80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3717-BFA7-4351-9258-7F40031A507D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C94-FDED-4A47-84FF-6E20994D80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3717-BFA7-4351-9258-7F40031A507D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C94-FDED-4A47-84FF-6E20994D80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3717-BFA7-4351-9258-7F40031A507D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C94-FDED-4A47-84FF-6E20994D80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3717-BFA7-4351-9258-7F40031A507D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C94-FDED-4A47-84FF-6E20994D80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3717-BFA7-4351-9258-7F40031A507D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C94-FDED-4A47-84FF-6E20994D80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3717-BFA7-4351-9258-7F40031A507D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C94-FDED-4A47-84FF-6E20994D80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3717-BFA7-4351-9258-7F40031A507D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FC94-FDED-4A47-84FF-6E20994D80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3717-BFA7-4351-9258-7F40031A507D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1FC94-FDED-4A47-84FF-6E20994D80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onector"/>
          <p:cNvSpPr/>
          <p:nvPr/>
        </p:nvSpPr>
        <p:spPr>
          <a:xfrm>
            <a:off x="1856656" y="188640"/>
            <a:ext cx="6480000" cy="6480000"/>
          </a:xfrm>
          <a:prstGeom prst="flowChartConnector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onector"/>
          <p:cNvSpPr/>
          <p:nvPr/>
        </p:nvSpPr>
        <p:spPr>
          <a:xfrm rot="16200000">
            <a:off x="2396072" y="728057"/>
            <a:ext cx="5400000" cy="5400000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Circle">
              <a:avLst/>
            </a:prstTxWarp>
          </a:bodyPr>
          <a:lstStyle/>
          <a:p>
            <a:pPr algn="ctr"/>
            <a:r>
              <a:rPr lang="es-ES" sz="4000" dirty="0" smtClean="0">
                <a:latin typeface="KG Primary Penmanship Alt" pitchFamily="2" charset="0"/>
                <a:cs typeface="JasmineUPC" pitchFamily="18" charset="-34"/>
              </a:rPr>
              <a:t>P</a:t>
            </a:r>
            <a:r>
              <a:rPr lang="es-ES" sz="4000" dirty="0" smtClean="0">
                <a:latin typeface="KG Primary Penmanship Alt" pitchFamily="2" charset="0"/>
                <a:cs typeface="JasmineUPC" pitchFamily="18" charset="-34"/>
              </a:rPr>
              <a:t>or </a:t>
            </a:r>
            <a:r>
              <a:rPr lang="es-ES" sz="4000" dirty="0" smtClean="0">
                <a:latin typeface="KG Primary Penmanship Alt" pitchFamily="2" charset="0"/>
                <a:cs typeface="JasmineUPC" pitchFamily="18" charset="-34"/>
              </a:rPr>
              <a:t>ser </a:t>
            </a:r>
            <a:r>
              <a:rPr lang="es-E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KG Inimitable Original" pitchFamily="2" charset="0"/>
                <a:cs typeface="JasmineUPC" pitchFamily="18" charset="-34"/>
              </a:rPr>
              <a:t>RESPETUOSO</a:t>
            </a:r>
            <a:r>
              <a:rPr lang="es-ES" sz="4000" dirty="0" smtClean="0">
                <a:latin typeface="KG Primary Penmanship Alt" pitchFamily="2" charset="0"/>
                <a:cs typeface="JasmineUPC" pitchFamily="18" charset="-34"/>
              </a:rPr>
              <a:t> con los </a:t>
            </a:r>
            <a:r>
              <a:rPr lang="es-ES" sz="3600" dirty="0" smtClean="0">
                <a:solidFill>
                  <a:srgbClr val="E34B9B"/>
                </a:solidFill>
                <a:latin typeface="KG Red Hands" pitchFamily="2" charset="0"/>
                <a:cs typeface="JasmineUPC" pitchFamily="18" charset="-34"/>
              </a:rPr>
              <a:t>compañeros</a:t>
            </a:r>
            <a:endParaRPr lang="es-ES" sz="3600" dirty="0">
              <a:solidFill>
                <a:srgbClr val="E34B9B"/>
              </a:solidFill>
              <a:latin typeface="KG Red Hands" pitchFamily="2" charset="0"/>
              <a:cs typeface="JasmineUPC" pitchFamily="18" charset="-34"/>
            </a:endParaRPr>
          </a:p>
        </p:txBody>
      </p:sp>
      <p:pic>
        <p:nvPicPr>
          <p:cNvPr id="4" name="3 Imagen" descr="he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2880" y="2132856"/>
            <a:ext cx="2376264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onector"/>
          <p:cNvSpPr/>
          <p:nvPr/>
        </p:nvSpPr>
        <p:spPr>
          <a:xfrm>
            <a:off x="1856656" y="188640"/>
            <a:ext cx="6480000" cy="6480000"/>
          </a:xfrm>
          <a:prstGeom prst="flowChartConnector">
            <a:avLst/>
          </a:prstGeom>
          <a:solidFill>
            <a:srgbClr val="00B050">
              <a:alpha val="56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onector"/>
          <p:cNvSpPr/>
          <p:nvPr/>
        </p:nvSpPr>
        <p:spPr>
          <a:xfrm rot="16200000">
            <a:off x="2396072" y="728057"/>
            <a:ext cx="5400000" cy="5400000"/>
          </a:xfrm>
          <a:prstGeom prst="flowChartConnector">
            <a:avLst/>
          </a:prstGeom>
          <a:solidFill>
            <a:srgbClr val="FFE1B9"/>
          </a:solidFill>
          <a:ln w="5715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Circle">
              <a:avLst/>
            </a:prstTxWarp>
          </a:bodyPr>
          <a:lstStyle/>
          <a:p>
            <a:pPr algn="ctr"/>
            <a:r>
              <a:rPr lang="es-ES" sz="4000" dirty="0" smtClean="0">
                <a:latin typeface="KG Primary Penmanship Alt" pitchFamily="2" charset="0"/>
                <a:cs typeface="JasmineUPC" pitchFamily="18" charset="-34"/>
              </a:rPr>
              <a:t>P</a:t>
            </a:r>
            <a:r>
              <a:rPr lang="es-ES" sz="4000" dirty="0" smtClean="0">
                <a:latin typeface="KG Primary Penmanship Alt" pitchFamily="2" charset="0"/>
                <a:cs typeface="JasmineUPC" pitchFamily="18" charset="-34"/>
              </a:rPr>
              <a:t>or ser </a:t>
            </a:r>
            <a:r>
              <a:rPr lang="es-ES" sz="4000" dirty="0" smtClean="0">
                <a:latin typeface="KG Primary Penmanship Alt" pitchFamily="2" charset="0"/>
                <a:cs typeface="JasmineUPC" pitchFamily="18" charset="-34"/>
              </a:rPr>
              <a:t>una </a:t>
            </a: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KG Inimitable Original" pitchFamily="2" charset="0"/>
                <a:cs typeface="JasmineUPC" pitchFamily="18" charset="-34"/>
              </a:rPr>
              <a:t>campeona</a:t>
            </a:r>
            <a:r>
              <a:rPr lang="es-ES" sz="4000" dirty="0" smtClean="0">
                <a:latin typeface="KG Primary Penmanship Alt" pitchFamily="2" charset="0"/>
                <a:cs typeface="JasmineUPC" pitchFamily="18" charset="-34"/>
              </a:rPr>
              <a:t> </a:t>
            </a:r>
            <a:r>
              <a:rPr lang="es-ES" sz="4000" dirty="0" smtClean="0">
                <a:latin typeface="KG Primary Penmanship Alt" pitchFamily="2" charset="0"/>
                <a:cs typeface="JasmineUPC" pitchFamily="18" charset="-34"/>
              </a:rPr>
              <a:t>con las </a:t>
            </a:r>
            <a:r>
              <a:rPr lang="es-ES" sz="4000" dirty="0" smtClean="0">
                <a:solidFill>
                  <a:srgbClr val="E34B9B"/>
                </a:solidFill>
                <a:latin typeface="KG Red Hands" pitchFamily="2" charset="0"/>
                <a:cs typeface="JasmineUPC" pitchFamily="18" charset="-34"/>
              </a:rPr>
              <a:t>fichas</a:t>
            </a:r>
            <a:endParaRPr lang="es-ES" sz="4000" dirty="0">
              <a:solidFill>
                <a:srgbClr val="E34B9B"/>
              </a:solidFill>
              <a:latin typeface="KG Red Hands" pitchFamily="2" charset="0"/>
              <a:cs typeface="JasmineUPC" pitchFamily="18" charset="-34"/>
            </a:endParaRPr>
          </a:p>
        </p:txBody>
      </p:sp>
      <p:pic>
        <p:nvPicPr>
          <p:cNvPr id="5" name="4 Imagen" descr="she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88904" y="2348880"/>
            <a:ext cx="2089521" cy="208952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medalla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520" y="260648"/>
            <a:ext cx="3135600" cy="3135600"/>
          </a:xfrm>
          <a:prstGeom prst="rect">
            <a:avLst/>
          </a:prstGeom>
        </p:spPr>
      </p:pic>
      <p:pic>
        <p:nvPicPr>
          <p:cNvPr id="4" name="3 Imagen" descr="medalla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32920" y="332656"/>
            <a:ext cx="3135600" cy="3135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</Words>
  <Application>Microsoft Office PowerPoint</Application>
  <PresentationFormat>A4 (210 x 297 mm)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8</cp:revision>
  <dcterms:created xsi:type="dcterms:W3CDTF">2020-06-03T10:18:21Z</dcterms:created>
  <dcterms:modified xsi:type="dcterms:W3CDTF">2020-06-03T11:23:52Z</dcterms:modified>
</cp:coreProperties>
</file>