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428E"/>
    <a:srgbClr val="F983E8"/>
    <a:srgbClr val="F64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5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577F-7FE5-416F-B74F-BB1551953572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046-7DB9-48E4-B2A5-C0614C5303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1496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577F-7FE5-416F-B74F-BB1551953572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046-7DB9-48E4-B2A5-C0614C5303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692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577F-7FE5-416F-B74F-BB1551953572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046-7DB9-48E4-B2A5-C0614C5303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794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577F-7FE5-416F-B74F-BB1551953572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046-7DB9-48E4-B2A5-C0614C5303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71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577F-7FE5-416F-B74F-BB1551953572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046-7DB9-48E4-B2A5-C0614C5303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158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577F-7FE5-416F-B74F-BB1551953572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046-7DB9-48E4-B2A5-C0614C5303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3178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577F-7FE5-416F-B74F-BB1551953572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046-7DB9-48E4-B2A5-C0614C5303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7328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577F-7FE5-416F-B74F-BB1551953572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046-7DB9-48E4-B2A5-C0614C5303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523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577F-7FE5-416F-B74F-BB1551953572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046-7DB9-48E4-B2A5-C0614C5303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43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577F-7FE5-416F-B74F-BB1551953572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046-7DB9-48E4-B2A5-C0614C5303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060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577F-7FE5-416F-B74F-BB1551953572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046-7DB9-48E4-B2A5-C0614C5303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460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C577F-7FE5-416F-B74F-BB1551953572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E046-7DB9-48E4-B2A5-C0614C5303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160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843087" y="828674"/>
            <a:ext cx="5040000" cy="5040000"/>
            <a:chOff x="1843087" y="828674"/>
            <a:chExt cx="5040000" cy="5040000"/>
          </a:xfrm>
        </p:grpSpPr>
        <p:sp>
          <p:nvSpPr>
            <p:cNvPr id="4" name="Elipse 3"/>
            <p:cNvSpPr/>
            <p:nvPr/>
          </p:nvSpPr>
          <p:spPr>
            <a:xfrm>
              <a:off x="1843087" y="828674"/>
              <a:ext cx="5040000" cy="5040000"/>
            </a:xfrm>
            <a:prstGeom prst="ellipse">
              <a:avLst/>
            </a:prstGeom>
            <a:pattFill prst="pct5">
              <a:fgClr>
                <a:srgbClr val="7030A0"/>
              </a:fgClr>
              <a:bgClr>
                <a:schemeClr val="bg1"/>
              </a:bgClr>
            </a:pattFill>
            <a:ln w="50800">
              <a:solidFill>
                <a:srgbClr val="8742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Elipse 4"/>
            <p:cNvSpPr/>
            <p:nvPr/>
          </p:nvSpPr>
          <p:spPr>
            <a:xfrm>
              <a:off x="2545132" y="1476674"/>
              <a:ext cx="3744000" cy="3744000"/>
            </a:xfrm>
            <a:prstGeom prst="ellipse">
              <a:avLst/>
            </a:prstGeom>
            <a:solidFill>
              <a:srgbClr val="F983E8"/>
            </a:solidFill>
            <a:ln w="53975" cmpd="sng">
              <a:solidFill>
                <a:srgbClr val="87428E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CuadroTexto 5"/>
            <p:cNvSpPr txBox="1"/>
            <p:nvPr/>
          </p:nvSpPr>
          <p:spPr>
            <a:xfrm rot="19268216">
              <a:off x="2884461" y="1883827"/>
              <a:ext cx="3065342" cy="3058316"/>
            </a:xfrm>
            <a:prstGeom prst="rect">
              <a:avLst/>
            </a:prstGeom>
            <a:noFill/>
          </p:spPr>
          <p:txBody>
            <a:bodyPr vert="horz" wrap="none" rtlCol="0">
              <a:prstTxWarp prst="textCircle">
                <a:avLst>
                  <a:gd name="adj" fmla="val 12403218"/>
                </a:avLst>
              </a:prstTxWarp>
              <a:normAutofit/>
            </a:bodyPr>
            <a:lstStyle/>
            <a:p>
              <a:r>
                <a:rPr lang="es-ES" sz="2800" dirty="0" smtClean="0">
                  <a:solidFill>
                    <a:srgbClr val="87428E"/>
                  </a:solidFill>
                  <a:latin typeface="Ravie" panose="04040805050809020602" pitchFamily="82" charset="0"/>
                </a:rPr>
                <a:t>Por </a:t>
              </a:r>
              <a:r>
                <a:rPr lang="es-ES" sz="3600" dirty="0" smtClean="0">
                  <a:solidFill>
                    <a:schemeClr val="bg1"/>
                  </a:solidFill>
                  <a:latin typeface="Ravie" panose="04040805050809020602" pitchFamily="82" charset="0"/>
                </a:rPr>
                <a:t>saber</a:t>
              </a:r>
              <a:r>
                <a:rPr lang="es-ES" sz="2800" dirty="0" smtClean="0">
                  <a:solidFill>
                    <a:srgbClr val="87428E"/>
                  </a:solidFill>
                  <a:latin typeface="Ravie" panose="04040805050809020602" pitchFamily="82" charset="0"/>
                </a:rPr>
                <a:t> </a:t>
              </a:r>
              <a:r>
                <a:rPr lang="es-ES" sz="4400" dirty="0" smtClean="0">
                  <a:solidFill>
                    <a:srgbClr val="002060"/>
                  </a:solidFill>
                  <a:latin typeface="Snap ITC" panose="04040A07060A02020202" pitchFamily="82" charset="0"/>
                </a:rPr>
                <a:t>escuchar</a:t>
              </a:r>
              <a:endParaRPr lang="es-ES" sz="4400" dirty="0">
                <a:solidFill>
                  <a:srgbClr val="002060"/>
                </a:solidFill>
                <a:latin typeface="Snap ITC" panose="04040A07060A02020202" pitchFamily="82" charset="0"/>
              </a:endParaRPr>
            </a:p>
          </p:txBody>
        </p:sp>
        <p:pic>
          <p:nvPicPr>
            <p:cNvPr id="2" name="Imagen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404" y="2526551"/>
              <a:ext cx="1771709" cy="17717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7603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843087" y="828674"/>
            <a:ext cx="5040000" cy="5040000"/>
            <a:chOff x="1843087" y="828674"/>
            <a:chExt cx="5040000" cy="5040000"/>
          </a:xfrm>
        </p:grpSpPr>
        <p:sp>
          <p:nvSpPr>
            <p:cNvPr id="3" name="Elipse 2"/>
            <p:cNvSpPr/>
            <p:nvPr/>
          </p:nvSpPr>
          <p:spPr>
            <a:xfrm>
              <a:off x="1843087" y="828674"/>
              <a:ext cx="5040000" cy="5040000"/>
            </a:xfrm>
            <a:prstGeom prst="ellipse">
              <a:avLst/>
            </a:prstGeom>
            <a:pattFill prst="plaid">
              <a:fgClr>
                <a:schemeClr val="accent6">
                  <a:lumMod val="75000"/>
                </a:schemeClr>
              </a:fgClr>
              <a:bgClr>
                <a:schemeClr val="bg1"/>
              </a:bgClr>
            </a:pattFill>
            <a:ln w="508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" name="Elipse 3"/>
            <p:cNvSpPr/>
            <p:nvPr/>
          </p:nvSpPr>
          <p:spPr>
            <a:xfrm>
              <a:off x="2545132" y="1476674"/>
              <a:ext cx="3744000" cy="3744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53975" cmpd="sng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CuadroTexto 4"/>
            <p:cNvSpPr txBox="1"/>
            <p:nvPr/>
          </p:nvSpPr>
          <p:spPr>
            <a:xfrm rot="19268216">
              <a:off x="2954564" y="2082545"/>
              <a:ext cx="2946093" cy="2876935"/>
            </a:xfrm>
            <a:prstGeom prst="rect">
              <a:avLst/>
            </a:prstGeom>
            <a:noFill/>
          </p:spPr>
          <p:txBody>
            <a:bodyPr vert="horz" wrap="none" rtlCol="0">
              <a:prstTxWarp prst="textCircle">
                <a:avLst>
                  <a:gd name="adj" fmla="val 12403218"/>
                </a:avLst>
              </a:prstTxWarp>
              <a:normAutofit/>
            </a:bodyPr>
            <a:lstStyle/>
            <a:p>
              <a:r>
                <a:rPr lang="es-ES" sz="4400" dirty="0" smtClean="0">
                  <a:solidFill>
                    <a:schemeClr val="bg1"/>
                  </a:solidFill>
                  <a:latin typeface="Ravie" panose="04040805050809020602" pitchFamily="82" charset="0"/>
                </a:rPr>
                <a:t>Al</a:t>
              </a:r>
              <a:r>
                <a:rPr lang="es-ES" sz="4400" dirty="0" smtClean="0">
                  <a:solidFill>
                    <a:srgbClr val="87428E"/>
                  </a:solidFill>
                  <a:latin typeface="Ravie" panose="04040805050809020602" pitchFamily="82" charset="0"/>
                </a:rPr>
                <a:t> </a:t>
              </a:r>
              <a:r>
                <a:rPr lang="es-ES" sz="4400" dirty="0" smtClean="0">
                  <a:solidFill>
                    <a:schemeClr val="accent6">
                      <a:lumMod val="50000"/>
                    </a:schemeClr>
                  </a:solidFill>
                  <a:latin typeface="Showcard Gothic" panose="04020904020102020604" pitchFamily="82" charset="0"/>
                </a:rPr>
                <a:t>mejor</a:t>
              </a:r>
              <a:r>
                <a:rPr lang="es-ES" sz="4400" dirty="0" smtClean="0">
                  <a:solidFill>
                    <a:srgbClr val="87428E"/>
                  </a:solidFill>
                  <a:latin typeface="Ravie" panose="04040805050809020602" pitchFamily="82" charset="0"/>
                </a:rPr>
                <a:t> </a:t>
              </a:r>
              <a:r>
                <a:rPr lang="es-ES" sz="4400" dirty="0" smtClean="0">
                  <a:solidFill>
                    <a:schemeClr val="bg1"/>
                  </a:solidFill>
                  <a:latin typeface="Ravie" panose="04040805050809020602" pitchFamily="82" charset="0"/>
                </a:rPr>
                <a:t>lector</a:t>
              </a:r>
              <a:endParaRPr lang="es-ES" sz="6600" dirty="0">
                <a:solidFill>
                  <a:schemeClr val="bg1"/>
                </a:solidFill>
                <a:latin typeface="Snap ITC" panose="04040A07060A02020202" pitchFamily="82" charset="0"/>
              </a:endParaRPr>
            </a:p>
          </p:txBody>
        </p:sp>
      </p:grp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275" y="2346243"/>
            <a:ext cx="2592163" cy="259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2784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6</Words>
  <Application>Microsoft Office PowerPoint</Application>
  <PresentationFormat>A4 (210 x 297 mm)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Ravie</vt:lpstr>
      <vt:lpstr>Showcard Gothic</vt:lpstr>
      <vt:lpstr>Snap ITC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8</cp:revision>
  <dcterms:created xsi:type="dcterms:W3CDTF">2020-06-08T15:10:46Z</dcterms:created>
  <dcterms:modified xsi:type="dcterms:W3CDTF">2020-06-09T08:38:55Z</dcterms:modified>
</cp:coreProperties>
</file>