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120"/>
    <a:srgbClr val="FF0066"/>
    <a:srgbClr val="FDCBE3"/>
    <a:srgbClr val="F62188"/>
    <a:srgbClr val="FBC84F"/>
    <a:srgbClr val="039490"/>
    <a:srgbClr val="FFD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88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7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54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17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39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03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7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91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53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79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73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648B8-592C-46B5-B3E5-75D509772D3A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39611-7A0B-43CE-8F80-DBA758BD95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6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1772F5A9-175B-4240-8A06-2DF96521E6DE}"/>
              </a:ext>
            </a:extLst>
          </p:cNvPr>
          <p:cNvSpPr/>
          <p:nvPr/>
        </p:nvSpPr>
        <p:spPr>
          <a:xfrm>
            <a:off x="1713000" y="189000"/>
            <a:ext cx="6480000" cy="6480000"/>
          </a:xfrm>
          <a:prstGeom prst="ellipse">
            <a:avLst/>
          </a:prstGeom>
          <a:pattFill prst="dkHorz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514E0A8-26F9-4977-BFE4-99BC3B716FA5}"/>
              </a:ext>
            </a:extLst>
          </p:cNvPr>
          <p:cNvSpPr/>
          <p:nvPr/>
        </p:nvSpPr>
        <p:spPr>
          <a:xfrm>
            <a:off x="2253000" y="729000"/>
            <a:ext cx="5400000" cy="54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F4587F-8CF0-46CD-B10C-B282C61867D5}"/>
              </a:ext>
            </a:extLst>
          </p:cNvPr>
          <p:cNvSpPr txBox="1"/>
          <p:nvPr/>
        </p:nvSpPr>
        <p:spPr>
          <a:xfrm rot="19047573">
            <a:off x="3046184" y="1526293"/>
            <a:ext cx="3858527" cy="3847434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r>
              <a:rPr lang="pt-BR" sz="4400" dirty="0">
                <a:latin typeface="Modern Love Caps" panose="020B0604020202020204" pitchFamily="82" charset="0"/>
              </a:rPr>
              <a:t>Por ser una </a:t>
            </a:r>
            <a:r>
              <a:rPr lang="pt-BR" sz="4400" dirty="0">
                <a:solidFill>
                  <a:srgbClr val="FFD023"/>
                </a:solidFill>
                <a:latin typeface="Modern Love Grunge" panose="04070805081005020601" pitchFamily="82" charset="0"/>
              </a:rPr>
              <a:t>CAMPEÓN</a:t>
            </a:r>
            <a:r>
              <a:rPr lang="pt-BR" sz="4400" dirty="0">
                <a:latin typeface="Modern Love Caps" panose="020B0604020202020204" pitchFamily="82" charset="0"/>
              </a:rPr>
              <a:t> </a:t>
            </a:r>
            <a:r>
              <a:rPr lang="pt-BR" sz="4400" dirty="0" err="1">
                <a:latin typeface="Modern Love Caps" panose="020B0604020202020204" pitchFamily="82" charset="0"/>
              </a:rPr>
              <a:t>en</a:t>
            </a:r>
            <a:r>
              <a:rPr lang="pt-BR" sz="4400" dirty="0">
                <a:latin typeface="Modern Love Caps" panose="020B0604020202020204" pitchFamily="82" charset="0"/>
              </a:rPr>
              <a:t> </a:t>
            </a:r>
            <a:r>
              <a:rPr lang="pt-BR" sz="4400" dirty="0">
                <a:solidFill>
                  <a:srgbClr val="039490"/>
                </a:solidFill>
                <a:latin typeface="Modern Love Grunge" panose="04070805081005020601" pitchFamily="82" charset="0"/>
              </a:rPr>
              <a:t>SABEDORIA</a:t>
            </a:r>
          </a:p>
        </p:txBody>
      </p:sp>
      <p:pic>
        <p:nvPicPr>
          <p:cNvPr id="11" name="Imagem 10" descr="Uma imagem contendo desenho&#10;&#10;Descrição gerada automaticamente">
            <a:extLst>
              <a:ext uri="{FF2B5EF4-FFF2-40B4-BE49-F238E27FC236}">
                <a16:creationId xmlns:a16="http://schemas.microsoft.com/office/drawing/2014/main" id="{5BBB3555-3765-45CC-B113-73F324233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904" y="2108904"/>
            <a:ext cx="2640191" cy="264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572" y="480060"/>
            <a:ext cx="9130855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Uma imagem contendo branco&#10;&#10;Descrição gerada automaticamente">
            <a:extLst>
              <a:ext uri="{FF2B5EF4-FFF2-40B4-BE49-F238E27FC236}">
                <a16:creationId xmlns:a16="http://schemas.microsoft.com/office/drawing/2014/main" id="{356DB450-E390-4BB8-981E-B25688659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16" y="1278020"/>
            <a:ext cx="4301957" cy="430195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39965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 descr="Uma imagem contendo branco, prato, mesa, amarelo&#10;&#10;Descrição gerada automaticamente">
            <a:extLst>
              <a:ext uri="{FF2B5EF4-FFF2-40B4-BE49-F238E27FC236}">
                <a16:creationId xmlns:a16="http://schemas.microsoft.com/office/drawing/2014/main" id="{64761D15-4933-490B-A85C-4913D8C28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226" y="1278022"/>
            <a:ext cx="4301956" cy="430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094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Papel A4 (210 x 297 mm)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Modern Love Caps</vt:lpstr>
      <vt:lpstr>Modern Love Grunge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 Henrique</dc:creator>
  <cp:lastModifiedBy>Alex Henrique</cp:lastModifiedBy>
  <cp:revision>1</cp:revision>
  <dcterms:created xsi:type="dcterms:W3CDTF">2020-06-02T18:20:05Z</dcterms:created>
  <dcterms:modified xsi:type="dcterms:W3CDTF">2020-06-02T18:21:08Z</dcterms:modified>
</cp:coreProperties>
</file>