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0066"/>
    <a:srgbClr val="05FB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B5A0-1326-4395-9B4E-E6DE17824A04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4B90-FC7E-484D-81B2-F5F694326C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3914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B5A0-1326-4395-9B4E-E6DE17824A0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4B90-FC7E-484D-81B2-F5F694326C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1748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B5A0-1326-4395-9B4E-E6DE17824A0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4B90-FC7E-484D-81B2-F5F694326C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51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B5A0-1326-4395-9B4E-E6DE17824A0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4B90-FC7E-484D-81B2-F5F694326C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273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B5A0-1326-4395-9B4E-E6DE17824A0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4B90-FC7E-484D-81B2-F5F694326C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4180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B5A0-1326-4395-9B4E-E6DE17824A0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4B90-FC7E-484D-81B2-F5F694326C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2953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B5A0-1326-4395-9B4E-E6DE17824A0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4B90-FC7E-484D-81B2-F5F694326C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67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B5A0-1326-4395-9B4E-E6DE17824A0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4B90-FC7E-484D-81B2-F5F694326C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7759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B5A0-1326-4395-9B4E-E6DE17824A0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4B90-FC7E-484D-81B2-F5F694326C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547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B5A0-1326-4395-9B4E-E6DE17824A0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4B90-FC7E-484D-81B2-F5F694326C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3290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B5A0-1326-4395-9B4E-E6DE17824A0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4B90-FC7E-484D-81B2-F5F694326C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9800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0B5A0-1326-4395-9B4E-E6DE17824A04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94B90-FC7E-484D-81B2-F5F694326C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492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10 Grupo"/>
          <p:cNvGrpSpPr/>
          <p:nvPr/>
        </p:nvGrpSpPr>
        <p:grpSpPr>
          <a:xfrm>
            <a:off x="1108511" y="116632"/>
            <a:ext cx="6480000" cy="6480000"/>
            <a:chOff x="1108511" y="116632"/>
            <a:chExt cx="6480000" cy="6480000"/>
          </a:xfrm>
        </p:grpSpPr>
        <p:sp>
          <p:nvSpPr>
            <p:cNvPr id="4" name="3 Elipse"/>
            <p:cNvSpPr/>
            <p:nvPr/>
          </p:nvSpPr>
          <p:spPr>
            <a:xfrm>
              <a:off x="1108511" y="116632"/>
              <a:ext cx="6480000" cy="6480000"/>
            </a:xfrm>
            <a:prstGeom prst="ellipse">
              <a:avLst/>
            </a:prstGeom>
            <a:pattFill prst="ltUpDiag">
              <a:fgClr>
                <a:schemeClr val="accent6"/>
              </a:fgClr>
              <a:bgClr>
                <a:schemeClr val="bg1"/>
              </a:bgClr>
            </a:patt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4 Elipse"/>
            <p:cNvSpPr/>
            <p:nvPr/>
          </p:nvSpPr>
          <p:spPr>
            <a:xfrm rot="1437004">
              <a:off x="1645806" y="656632"/>
              <a:ext cx="5400000" cy="5400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chemeClr val="accent6"/>
              </a:solidFill>
            </a:ln>
            <a:effectLst>
              <a:glow>
                <a:schemeClr val="accent1"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5 CuadroTexto"/>
            <p:cNvSpPr txBox="1"/>
            <p:nvPr/>
          </p:nvSpPr>
          <p:spPr>
            <a:xfrm rot="9357851">
              <a:off x="2012839" y="1073000"/>
              <a:ext cx="4665934" cy="4567266"/>
            </a:xfrm>
            <a:prstGeom prst="rect">
              <a:avLst/>
            </a:prstGeom>
            <a:noFill/>
          </p:spPr>
          <p:txBody>
            <a:bodyPr wrap="square" rtlCol="0">
              <a:prstTxWarp prst="textCircle">
                <a:avLst>
                  <a:gd name="adj" fmla="val 284516"/>
                </a:avLst>
              </a:prstTxWarp>
              <a:spAutoFit/>
            </a:bodyPr>
            <a:lstStyle/>
            <a:p>
              <a:r>
                <a:rPr lang="es-ES" sz="4000" b="1" dirty="0" smtClean="0">
                  <a:latin typeface="Kg red hans"/>
                </a:rPr>
                <a:t>ADIÓS</a:t>
              </a:r>
              <a:r>
                <a:rPr lang="es-ES" sz="4000" dirty="0" smtClean="0">
                  <a:latin typeface="Kg red hans"/>
                </a:rPr>
                <a:t>  a</a:t>
              </a:r>
              <a:r>
                <a:rPr lang="es-ES" sz="4000" dirty="0" smtClean="0"/>
                <a:t>   </a:t>
              </a:r>
              <a:r>
                <a:rPr lang="es-ES" sz="40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Kg inimitable original" panose="02000000000000000000" pitchFamily="2" charset="0"/>
                </a:rPr>
                <a:t>I</a:t>
              </a:r>
              <a:r>
                <a:rPr lang="es-ES" sz="4000" dirty="0" smtClean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Kg inimitable original" panose="02000000000000000000" pitchFamily="2" charset="0"/>
                </a:rPr>
                <a:t>nfantil</a:t>
              </a:r>
              <a:r>
                <a:rPr lang="es-ES" sz="4000" dirty="0" smtClean="0">
                  <a:ln>
                    <a:solidFill>
                      <a:srgbClr val="92D050"/>
                    </a:solidFill>
                  </a:ln>
                  <a:solidFill>
                    <a:srgbClr val="7030A0"/>
                  </a:solidFill>
                </a:rPr>
                <a:t>,</a:t>
              </a:r>
              <a:r>
                <a:rPr lang="es-ES" sz="4000" dirty="0" smtClean="0">
                  <a:solidFill>
                    <a:srgbClr val="7030A0"/>
                  </a:solidFill>
                  <a:latin typeface="Kg inimitable original" panose="02000000000000000000" pitchFamily="2" charset="0"/>
                </a:rPr>
                <a:t> </a:t>
              </a:r>
              <a:r>
                <a:rPr lang="es-ES" sz="4000" b="1" dirty="0" smtClean="0">
                  <a:latin typeface="Kg red hans"/>
                </a:rPr>
                <a:t>HOLA</a:t>
              </a:r>
              <a:r>
                <a:rPr lang="es-ES" sz="4000" dirty="0" smtClean="0">
                  <a:latin typeface="Kg inimitable original" panose="02000000000000000000" pitchFamily="2" charset="0"/>
                </a:rPr>
                <a:t>  </a:t>
              </a:r>
              <a:r>
                <a:rPr lang="es-ES" sz="4000" dirty="0" smtClean="0">
                  <a:latin typeface="Kg red hans"/>
                </a:rPr>
                <a:t>a </a:t>
              </a:r>
              <a:r>
                <a:rPr lang="es-ES" sz="4000" dirty="0" smtClean="0"/>
                <a:t>  </a:t>
              </a:r>
              <a:r>
                <a:rPr lang="es-ES" sz="4000" b="1" dirty="0" smtClean="0">
                  <a:solidFill>
                    <a:schemeClr val="accent6"/>
                  </a:solidFill>
                  <a:latin typeface="Kg inimitable original" panose="02000000000000000000" pitchFamily="2" charset="0"/>
                </a:rPr>
                <a:t>Primaria</a:t>
              </a:r>
              <a:r>
                <a:rPr lang="es-ES" sz="4000" b="1" dirty="0" smtClean="0">
                  <a:latin typeface="Kg inimitable original" panose="02000000000000000000" pitchFamily="2" charset="0"/>
                </a:rPr>
                <a:t> </a:t>
              </a:r>
              <a:r>
                <a:rPr lang="es-ES" sz="4000" b="1" dirty="0" smtClean="0"/>
                <a:t> </a:t>
              </a:r>
              <a:r>
                <a:rPr lang="es-ES" sz="4000" dirty="0" smtClean="0"/>
                <a:t>    </a:t>
              </a:r>
              <a:endParaRPr lang="es-ES" sz="4000" dirty="0"/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3373698" y="5208448"/>
              <a:ext cx="1944216" cy="369332"/>
            </a:xfrm>
            <a:prstGeom prst="rect">
              <a:avLst/>
            </a:prstGeom>
            <a:noFill/>
          </p:spPr>
          <p:txBody>
            <a:bodyPr wrap="square" rtlCol="0">
              <a:prstTxWarp prst="textArchDown">
                <a:avLst>
                  <a:gd name="adj" fmla="val 83279"/>
                </a:avLst>
              </a:prstTxWarp>
              <a:spAutoFit/>
            </a:bodyPr>
            <a:lstStyle/>
            <a:p>
              <a:r>
                <a:rPr lang="es-ES" sz="4000" b="1" dirty="0" smtClean="0">
                  <a:solidFill>
                    <a:schemeClr val="accent1">
                      <a:lumMod val="50000"/>
                    </a:schemeClr>
                  </a:solidFill>
                </a:rPr>
                <a:t>CURSO 2020</a:t>
              </a:r>
              <a:endParaRPr lang="es-ES" sz="40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pic>
          <p:nvPicPr>
            <p:cNvPr id="9" name="8 Imagen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1897824"/>
              <a:ext cx="2917618" cy="29176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9992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10 Grupo"/>
          <p:cNvGrpSpPr/>
          <p:nvPr/>
        </p:nvGrpSpPr>
        <p:grpSpPr>
          <a:xfrm>
            <a:off x="1108511" y="116632"/>
            <a:ext cx="6480000" cy="6480000"/>
            <a:chOff x="1108511" y="116632"/>
            <a:chExt cx="6480000" cy="6480000"/>
          </a:xfrm>
        </p:grpSpPr>
        <p:sp>
          <p:nvSpPr>
            <p:cNvPr id="4" name="3 Elipse"/>
            <p:cNvSpPr/>
            <p:nvPr/>
          </p:nvSpPr>
          <p:spPr>
            <a:xfrm>
              <a:off x="1108511" y="116632"/>
              <a:ext cx="6480000" cy="6480000"/>
            </a:xfrm>
            <a:prstGeom prst="ellipse">
              <a:avLst/>
            </a:prstGeom>
            <a:pattFill prst="ltUpDiag">
              <a:fgClr>
                <a:schemeClr val="accent6"/>
              </a:fgClr>
              <a:bgClr>
                <a:schemeClr val="bg1"/>
              </a:bgClr>
            </a:patt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4 Elipse"/>
            <p:cNvSpPr/>
            <p:nvPr/>
          </p:nvSpPr>
          <p:spPr>
            <a:xfrm rot="1437004">
              <a:off x="1645806" y="656632"/>
              <a:ext cx="5400000" cy="5400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chemeClr val="accent6"/>
              </a:solidFill>
            </a:ln>
            <a:effectLst>
              <a:glow>
                <a:schemeClr val="accent1"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5 CuadroTexto"/>
            <p:cNvSpPr txBox="1"/>
            <p:nvPr/>
          </p:nvSpPr>
          <p:spPr>
            <a:xfrm rot="9357851">
              <a:off x="2012839" y="1073000"/>
              <a:ext cx="4665934" cy="4567266"/>
            </a:xfrm>
            <a:prstGeom prst="rect">
              <a:avLst/>
            </a:prstGeom>
            <a:noFill/>
          </p:spPr>
          <p:txBody>
            <a:bodyPr wrap="square" rtlCol="0">
              <a:prstTxWarp prst="textCircle">
                <a:avLst>
                  <a:gd name="adj" fmla="val 284516"/>
                </a:avLst>
              </a:prstTxWarp>
              <a:spAutoFit/>
            </a:bodyPr>
            <a:lstStyle/>
            <a:p>
              <a:r>
                <a:rPr lang="es-ES" sz="4000" b="1" dirty="0" smtClean="0">
                  <a:latin typeface="Kg red hans"/>
                </a:rPr>
                <a:t>ADIÓS</a:t>
              </a:r>
              <a:r>
                <a:rPr lang="es-ES" sz="4000" dirty="0" smtClean="0">
                  <a:latin typeface="Kg red hans"/>
                </a:rPr>
                <a:t>  a</a:t>
              </a:r>
              <a:r>
                <a:rPr lang="es-ES" sz="4000" dirty="0" smtClean="0"/>
                <a:t>   </a:t>
              </a:r>
              <a:r>
                <a:rPr lang="es-ES" sz="40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Kg inimitable original" panose="02000000000000000000" pitchFamily="2" charset="0"/>
                </a:rPr>
                <a:t>I</a:t>
              </a:r>
              <a:r>
                <a:rPr lang="es-ES" sz="4000" dirty="0" smtClean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Kg inimitable original" panose="02000000000000000000" pitchFamily="2" charset="0"/>
                </a:rPr>
                <a:t>nfantil</a:t>
              </a:r>
              <a:r>
                <a:rPr lang="es-ES" sz="4000" dirty="0" smtClean="0">
                  <a:ln>
                    <a:solidFill>
                      <a:srgbClr val="92D050"/>
                    </a:solidFill>
                  </a:ln>
                  <a:solidFill>
                    <a:srgbClr val="7030A0"/>
                  </a:solidFill>
                </a:rPr>
                <a:t>,</a:t>
              </a:r>
              <a:r>
                <a:rPr lang="es-ES" sz="4000" dirty="0" smtClean="0">
                  <a:solidFill>
                    <a:srgbClr val="7030A0"/>
                  </a:solidFill>
                  <a:latin typeface="Kg inimitable original" panose="02000000000000000000" pitchFamily="2" charset="0"/>
                </a:rPr>
                <a:t> </a:t>
              </a:r>
              <a:r>
                <a:rPr lang="es-ES" sz="4000" b="1" dirty="0" smtClean="0">
                  <a:latin typeface="Kg red hans"/>
                </a:rPr>
                <a:t>HOLA</a:t>
              </a:r>
              <a:r>
                <a:rPr lang="es-ES" sz="4000" dirty="0" smtClean="0">
                  <a:latin typeface="Kg inimitable original" panose="02000000000000000000" pitchFamily="2" charset="0"/>
                </a:rPr>
                <a:t>  </a:t>
              </a:r>
              <a:r>
                <a:rPr lang="es-ES" sz="4000" dirty="0" smtClean="0">
                  <a:latin typeface="Kg red hans"/>
                </a:rPr>
                <a:t>a </a:t>
              </a:r>
              <a:r>
                <a:rPr lang="es-ES" sz="4000" dirty="0" smtClean="0"/>
                <a:t>  </a:t>
              </a:r>
              <a:r>
                <a:rPr lang="es-ES" sz="4000" b="1" dirty="0" smtClean="0">
                  <a:solidFill>
                    <a:schemeClr val="accent6"/>
                  </a:solidFill>
                  <a:latin typeface="Kg inimitable original" panose="02000000000000000000" pitchFamily="2" charset="0"/>
                </a:rPr>
                <a:t>Primaria</a:t>
              </a:r>
              <a:r>
                <a:rPr lang="es-ES" sz="4000" b="1" dirty="0" smtClean="0">
                  <a:latin typeface="Kg inimitable original" panose="02000000000000000000" pitchFamily="2" charset="0"/>
                </a:rPr>
                <a:t> </a:t>
              </a:r>
              <a:r>
                <a:rPr lang="es-ES" sz="4000" b="1" dirty="0" smtClean="0"/>
                <a:t> </a:t>
              </a:r>
              <a:r>
                <a:rPr lang="es-ES" sz="4000" dirty="0" smtClean="0"/>
                <a:t>    </a:t>
              </a:r>
              <a:endParaRPr lang="es-ES" sz="4000" dirty="0"/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3373698" y="5208448"/>
              <a:ext cx="1944216" cy="369332"/>
            </a:xfrm>
            <a:prstGeom prst="rect">
              <a:avLst/>
            </a:prstGeom>
            <a:noFill/>
          </p:spPr>
          <p:txBody>
            <a:bodyPr wrap="square" rtlCol="0">
              <a:prstTxWarp prst="textArchDown">
                <a:avLst>
                  <a:gd name="adj" fmla="val 83279"/>
                </a:avLst>
              </a:prstTxWarp>
              <a:spAutoFit/>
            </a:bodyPr>
            <a:lstStyle/>
            <a:p>
              <a:r>
                <a:rPr lang="es-ES" sz="4000" b="1" dirty="0" smtClean="0">
                  <a:solidFill>
                    <a:schemeClr val="accent1">
                      <a:lumMod val="50000"/>
                    </a:schemeClr>
                  </a:solidFill>
                </a:rPr>
                <a:t>CURSO 2020</a:t>
              </a:r>
              <a:endParaRPr lang="es-ES" sz="40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pic>
          <p:nvPicPr>
            <p:cNvPr id="9" name="8 Imagen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1897824"/>
              <a:ext cx="2917618" cy="29176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54156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00" y="69664"/>
            <a:ext cx="2780928" cy="2780928"/>
          </a:xfrm>
          <a:prstGeom prst="rect">
            <a:avLst/>
          </a:prstGeom>
        </p:spPr>
      </p:pic>
      <p:pic>
        <p:nvPicPr>
          <p:cNvPr id="14" name="1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00" y="3717032"/>
            <a:ext cx="2780928" cy="2780928"/>
          </a:xfrm>
          <a:prstGeom prst="rect">
            <a:avLst/>
          </a:prstGeom>
        </p:spPr>
      </p:pic>
      <p:pic>
        <p:nvPicPr>
          <p:cNvPr id="15" name="1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885" y="3697064"/>
            <a:ext cx="2780928" cy="2780928"/>
          </a:xfrm>
          <a:prstGeom prst="rect">
            <a:avLst/>
          </a:prstGeom>
        </p:spPr>
      </p:pic>
      <p:pic>
        <p:nvPicPr>
          <p:cNvPr id="16" name="1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885" y="69664"/>
            <a:ext cx="2780928" cy="2780928"/>
          </a:xfrm>
          <a:prstGeom prst="rect">
            <a:avLst/>
          </a:prstGeom>
        </p:spPr>
      </p:pic>
      <p:pic>
        <p:nvPicPr>
          <p:cNvPr id="17" name="1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0224" y="3648360"/>
            <a:ext cx="2780928" cy="2780928"/>
          </a:xfrm>
          <a:prstGeom prst="rect">
            <a:avLst/>
          </a:prstGeom>
        </p:spPr>
      </p:pic>
      <p:pic>
        <p:nvPicPr>
          <p:cNvPr id="18" name="1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9664"/>
            <a:ext cx="2780928" cy="2780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2734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18</Words>
  <Application>Microsoft Office PowerPoint</Application>
  <PresentationFormat>Presentación en pantalla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AURORA</dc:creator>
  <cp:lastModifiedBy>AURORA</cp:lastModifiedBy>
  <cp:revision>9</cp:revision>
  <dcterms:created xsi:type="dcterms:W3CDTF">2020-06-01T21:55:43Z</dcterms:created>
  <dcterms:modified xsi:type="dcterms:W3CDTF">2020-06-01T23:30:47Z</dcterms:modified>
</cp:coreProperties>
</file>