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0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94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66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57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6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98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11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52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8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23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decabra.wordpress.com/2014/09/30/como-disponer-de-libros-electronicos-en-ebiblio-andalucia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11F01D5-93E4-47D1-B350-EA021CB2D1E7}"/>
              </a:ext>
            </a:extLst>
          </p:cNvPr>
          <p:cNvSpPr/>
          <p:nvPr/>
        </p:nvSpPr>
        <p:spPr>
          <a:xfrm>
            <a:off x="1577703" y="201775"/>
            <a:ext cx="6480000" cy="64800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F3A0B7F-6BDA-4085-B17E-169D0F3C5AD0}"/>
              </a:ext>
            </a:extLst>
          </p:cNvPr>
          <p:cNvSpPr/>
          <p:nvPr/>
        </p:nvSpPr>
        <p:spPr>
          <a:xfrm>
            <a:off x="2129683" y="729000"/>
            <a:ext cx="5400000" cy="540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916A29-D252-422C-B4D7-9D8C5913F344}"/>
              </a:ext>
            </a:extLst>
          </p:cNvPr>
          <p:cNvSpPr txBox="1"/>
          <p:nvPr/>
        </p:nvSpPr>
        <p:spPr>
          <a:xfrm rot="18874715">
            <a:off x="2520784" y="1173634"/>
            <a:ext cx="4569890" cy="4530325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643416"/>
              </a:avLst>
            </a:prstTxWarp>
            <a:spAutoFit/>
          </a:bodyPr>
          <a:lstStyle/>
          <a:p>
            <a:r>
              <a:rPr lang="es-ES" sz="5400" b="1" dirty="0"/>
              <a:t>Por ser una </a:t>
            </a:r>
            <a:r>
              <a:rPr lang="es-ES" sz="5400" b="1" dirty="0">
                <a:solidFill>
                  <a:schemeClr val="accent1"/>
                </a:solidFill>
                <a:latin typeface="Algerian" panose="04020705040A02060702" pitchFamily="82" charset="0"/>
              </a:rPr>
              <a:t>campeón </a:t>
            </a:r>
            <a:r>
              <a:rPr lang="es-ES" sz="5400" b="1" dirty="0"/>
              <a:t>en </a:t>
            </a:r>
            <a:r>
              <a:rPr lang="es-ES" sz="5400" b="1" dirty="0">
                <a:latin typeface="Bradley Hand ITC" panose="03070402050302030203" pitchFamily="66" charset="0"/>
              </a:rPr>
              <a:t>inglés</a:t>
            </a:r>
            <a:endParaRPr lang="es-ES" sz="5400" b="1" dirty="0">
              <a:solidFill>
                <a:schemeClr val="accent4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9" name="Imagen 18" descr="Imagen que contiene taza, juguete, tabla, lego&#10;&#10;Descripción generada automáticamente">
            <a:extLst>
              <a:ext uri="{FF2B5EF4-FFF2-40B4-BE49-F238E27FC236}">
                <a16:creationId xmlns:a16="http://schemas.microsoft.com/office/drawing/2014/main" id="{791A7EDD-0560-4C78-8DDC-FCD6CEBD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292" y="2508040"/>
            <a:ext cx="2634221" cy="198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1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11F01D5-93E4-47D1-B350-EA021CB2D1E7}"/>
              </a:ext>
            </a:extLst>
          </p:cNvPr>
          <p:cNvSpPr/>
          <p:nvPr/>
        </p:nvSpPr>
        <p:spPr>
          <a:xfrm>
            <a:off x="1563755" y="288233"/>
            <a:ext cx="6480000" cy="6480000"/>
          </a:xfrm>
          <a:prstGeom prst="ellipse">
            <a:avLst/>
          </a:prstGeom>
          <a:pattFill prst="pct70">
            <a:fgClr>
              <a:srgbClr val="92D050"/>
            </a:fgClr>
            <a:bgClr>
              <a:schemeClr val="bg1"/>
            </a:bgClr>
          </a:patt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F3A0B7F-6BDA-4085-B17E-169D0F3C5AD0}"/>
              </a:ext>
            </a:extLst>
          </p:cNvPr>
          <p:cNvSpPr/>
          <p:nvPr/>
        </p:nvSpPr>
        <p:spPr>
          <a:xfrm>
            <a:off x="2103755" y="828233"/>
            <a:ext cx="5400000" cy="54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916A29-D252-422C-B4D7-9D8C5913F344}"/>
              </a:ext>
            </a:extLst>
          </p:cNvPr>
          <p:cNvSpPr txBox="1"/>
          <p:nvPr/>
        </p:nvSpPr>
        <p:spPr>
          <a:xfrm rot="18874715">
            <a:off x="2740484" y="1234316"/>
            <a:ext cx="4218504" cy="45044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010893"/>
              </a:avLst>
            </a:prstTxWarp>
            <a:spAutoFit/>
          </a:bodyPr>
          <a:lstStyle/>
          <a:p>
            <a:r>
              <a:rPr lang="es-ES" sz="5400" b="1" dirty="0"/>
              <a:t>Por ser una </a:t>
            </a:r>
            <a:r>
              <a:rPr lang="es-ES" sz="5400" b="1" dirty="0">
                <a:solidFill>
                  <a:schemeClr val="accent1"/>
                </a:solidFill>
                <a:latin typeface="Algerian" panose="04020705040A02060702" pitchFamily="82" charset="0"/>
              </a:rPr>
              <a:t>campeona</a:t>
            </a:r>
            <a:r>
              <a:rPr lang="es-ES" sz="5400" b="1" dirty="0"/>
              <a:t> en las </a:t>
            </a:r>
            <a:r>
              <a:rPr lang="es-ES" sz="5400" b="1" dirty="0">
                <a:solidFill>
                  <a:schemeClr val="accent4"/>
                </a:solidFill>
                <a:latin typeface="Elephant" panose="02020904090505020303" pitchFamily="18" charset="0"/>
              </a:rPr>
              <a:t>tareas</a:t>
            </a:r>
          </a:p>
        </p:txBody>
      </p:sp>
      <p:pic>
        <p:nvPicPr>
          <p:cNvPr id="10" name="Imagen 9" descr="Imagen que contiene tabla&#10;&#10;Descripción generada automáticamente">
            <a:extLst>
              <a:ext uri="{FF2B5EF4-FFF2-40B4-BE49-F238E27FC236}">
                <a16:creationId xmlns:a16="http://schemas.microsoft.com/office/drawing/2014/main" id="{396DBF48-62A3-4B7D-A072-AEF2A4D5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86539" y="2429734"/>
            <a:ext cx="3104517" cy="199853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736CCC4-C7D3-4B91-B301-340C74AD7141}"/>
              </a:ext>
            </a:extLst>
          </p:cNvPr>
          <p:cNvSpPr txBox="1"/>
          <p:nvPr/>
        </p:nvSpPr>
        <p:spPr>
          <a:xfrm>
            <a:off x="4973523" y="6507275"/>
            <a:ext cx="1196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hlinkClick r:id="rId3" tooltip="https://bibliotecadecabra.wordpress.com/2014/09/30/como-disponer-de-libros-electronicos-en-ebiblio-andalucia/"/>
              </a:rPr>
              <a:t>Esta foto</a:t>
            </a:r>
            <a:r>
              <a:rPr lang="es-ES" sz="900"/>
              <a:t> de Autor desconocido está bajo licencia </a:t>
            </a:r>
            <a:r>
              <a:rPr lang="es-ES" sz="900">
                <a:hlinkClick r:id="rId4" tooltip="https://creativecommons.org/licenses/by-nc-sa/3.0/"/>
              </a:rPr>
              <a:t>CC BY-SA-NC</a:t>
            </a:r>
            <a:endParaRPr lang="es-ES" sz="900"/>
          </a:p>
        </p:txBody>
      </p:sp>
    </p:spTree>
    <p:extLst>
      <p:ext uri="{BB962C8B-B14F-4D97-AF65-F5344CB8AC3E}">
        <p14:creationId xmlns:p14="http://schemas.microsoft.com/office/powerpoint/2010/main" val="131594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31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23</Words>
  <Application>Microsoft Office PowerPoint</Application>
  <PresentationFormat>A4 (210 x 297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Algerian</vt:lpstr>
      <vt:lpstr>Arial</vt:lpstr>
      <vt:lpstr>Bradley Hand ITC</vt:lpstr>
      <vt:lpstr>Calibri</vt:lpstr>
      <vt:lpstr>Calibri Light</vt:lpstr>
      <vt:lpstr>Elephant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Carmen</cp:lastModifiedBy>
  <cp:revision>2</cp:revision>
  <dcterms:created xsi:type="dcterms:W3CDTF">2020-06-02T09:56:35Z</dcterms:created>
  <dcterms:modified xsi:type="dcterms:W3CDTF">2020-06-02T10:56:20Z</dcterms:modified>
</cp:coreProperties>
</file>