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9"/>
    <p:restoredTop sz="94681"/>
  </p:normalViewPr>
  <p:slideViewPr>
    <p:cSldViewPr snapToGrid="0" snapToObjects="1">
      <p:cViewPr varScale="1">
        <p:scale>
          <a:sx n="86" d="100"/>
          <a:sy n="86" d="100"/>
        </p:scale>
        <p:origin x="216" y="2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0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76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7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71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8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5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34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8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32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53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170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153B3-196E-FE42-A298-EEEFBE3F471C}" type="datetimeFigureOut">
              <a:rPr lang="es-ES" smtClean="0"/>
              <a:t>2/6/20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6A1E-9D70-F44C-9C62-430EDEA9A7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81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E5DEAF1-DA0C-864A-8F9B-21560095C977}"/>
              </a:ext>
            </a:extLst>
          </p:cNvPr>
          <p:cNvSpPr/>
          <p:nvPr/>
        </p:nvSpPr>
        <p:spPr>
          <a:xfrm>
            <a:off x="1990475" y="388633"/>
            <a:ext cx="6480000" cy="6480000"/>
          </a:xfrm>
          <a:prstGeom prst="ellipse">
            <a:avLst/>
          </a:prstGeom>
          <a:pattFill prst="plaid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6C9E4D2-376B-1546-9602-AB5757F3B05D}"/>
              </a:ext>
            </a:extLst>
          </p:cNvPr>
          <p:cNvSpPr/>
          <p:nvPr/>
        </p:nvSpPr>
        <p:spPr>
          <a:xfrm>
            <a:off x="2530475" y="920115"/>
            <a:ext cx="5400000" cy="540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DF41FA-30C6-DE44-85A6-E7C6AB3B7F17}"/>
              </a:ext>
            </a:extLst>
          </p:cNvPr>
          <p:cNvSpPr txBox="1"/>
          <p:nvPr/>
        </p:nvSpPr>
        <p:spPr>
          <a:xfrm>
            <a:off x="3177915" y="1499016"/>
            <a:ext cx="4150600" cy="422722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s-ES" sz="6000" dirty="0">
                <a:latin typeface="Cursive standard" pitchFamily="2" charset="0"/>
              </a:rPr>
              <a:t>Por ser unos</a:t>
            </a:r>
            <a:r>
              <a:rPr lang="es-ES" sz="6800" dirty="0"/>
              <a:t> </a:t>
            </a:r>
            <a:r>
              <a:rPr lang="es-ES" sz="6800" b="1" dirty="0">
                <a:latin typeface="Bradley Hand" pitchFamily="2" charset="77"/>
              </a:rPr>
              <a:t>campeones</a:t>
            </a:r>
            <a:r>
              <a:rPr lang="es-ES" sz="6800" dirty="0"/>
              <a:t> </a:t>
            </a:r>
            <a:r>
              <a:rPr lang="es-ES" sz="6800" dirty="0">
                <a:latin typeface="Cursive standard" pitchFamily="2" charset="0"/>
              </a:rPr>
              <a:t>desde </a:t>
            </a:r>
            <a:r>
              <a:rPr lang="es-ES" sz="6800" dirty="0">
                <a:latin typeface="Bradley Hand" pitchFamily="2" charset="77"/>
              </a:rPr>
              <a:t>casa</a:t>
            </a:r>
            <a:r>
              <a:rPr lang="es-ES" sz="6800" dirty="0">
                <a:latin typeface="Cursive standard" pitchFamily="2" charset="0"/>
              </a:rPr>
              <a:t>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A370E51-B512-0A4D-BE91-233711CF4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339" y="2798319"/>
            <a:ext cx="1660629" cy="166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55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7</Words>
  <Application>Microsoft Macintosh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Bradley Hand</vt:lpstr>
      <vt:lpstr>Calibri</vt:lpstr>
      <vt:lpstr>Calibri Light</vt:lpstr>
      <vt:lpstr>Cursive standard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 rodriguez</dc:creator>
  <cp:lastModifiedBy>fatima rodriguez</cp:lastModifiedBy>
  <cp:revision>3</cp:revision>
  <dcterms:created xsi:type="dcterms:W3CDTF">2020-06-01T22:24:31Z</dcterms:created>
  <dcterms:modified xsi:type="dcterms:W3CDTF">2020-06-01T22:53:44Z</dcterms:modified>
</cp:coreProperties>
</file>