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02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E31C-0101-41BC-9F26-D72EF9B1815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5201-A74C-450C-AB48-23C80B8F6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98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E31C-0101-41BC-9F26-D72EF9B1815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5201-A74C-450C-AB48-23C80B8F6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18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E31C-0101-41BC-9F26-D72EF9B1815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5201-A74C-450C-AB48-23C80B8F6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30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E31C-0101-41BC-9F26-D72EF9B1815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5201-A74C-450C-AB48-23C80B8F6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79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E31C-0101-41BC-9F26-D72EF9B1815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5201-A74C-450C-AB48-23C80B8F6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26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E31C-0101-41BC-9F26-D72EF9B1815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5201-A74C-450C-AB48-23C80B8F6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67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E31C-0101-41BC-9F26-D72EF9B1815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5201-A74C-450C-AB48-23C80B8F6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0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E31C-0101-41BC-9F26-D72EF9B1815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5201-A74C-450C-AB48-23C80B8F6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2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E31C-0101-41BC-9F26-D72EF9B1815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5201-A74C-450C-AB48-23C80B8F6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72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E31C-0101-41BC-9F26-D72EF9B1815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5201-A74C-450C-AB48-23C80B8F6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72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E31C-0101-41BC-9F26-D72EF9B1815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C5201-A74C-450C-AB48-23C80B8F6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53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DE31C-0101-41BC-9F26-D72EF9B1815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C5201-A74C-450C-AB48-23C80B8F67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59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2012892" y="404664"/>
            <a:ext cx="5904656" cy="6048672"/>
          </a:xfrm>
          <a:prstGeom prst="ellipse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50800" cmpd="sng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2720752" y="1124744"/>
            <a:ext cx="4392488" cy="475252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08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 rot="1969186">
            <a:off x="2884750" y="1541766"/>
            <a:ext cx="3625782" cy="4233344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0979888"/>
              </a:avLst>
            </a:prstTxWarp>
            <a:spAutoFit/>
            <a:scene3d>
              <a:camera prst="orthographicFront"/>
              <a:lightRig rig="threePt" dir="t"/>
            </a:scene3d>
            <a:flatTx/>
          </a:bodyPr>
          <a:lstStyle/>
          <a:p>
            <a:r>
              <a:rPr lang="es-ES" sz="2400" dirty="0" smtClean="0">
                <a:latin typeface="Anime Ace 2.0 BB" pitchFamily="50" charset="0"/>
              </a:rPr>
              <a:t>POR SER UN </a:t>
            </a:r>
            <a:r>
              <a:rPr lang="es-ES" sz="2800" b="1" dirty="0" smtClean="0">
                <a:solidFill>
                  <a:srgbClr val="0070C0"/>
                </a:solidFill>
                <a:latin typeface="Adventure" pitchFamily="2" charset="0"/>
              </a:rPr>
              <a:t>CAMPEÓN</a:t>
            </a:r>
            <a:endParaRPr lang="es-ES" sz="2800" b="1" dirty="0">
              <a:solidFill>
                <a:srgbClr val="0070C0"/>
              </a:solidFill>
              <a:latin typeface="Adventure" pitchFamily="2" charset="0"/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847" y="2564904"/>
            <a:ext cx="2664297" cy="266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54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blanca</dc:creator>
  <cp:lastModifiedBy>blanca</cp:lastModifiedBy>
  <cp:revision>4</cp:revision>
  <dcterms:created xsi:type="dcterms:W3CDTF">2020-06-08T16:04:36Z</dcterms:created>
  <dcterms:modified xsi:type="dcterms:W3CDTF">2020-06-08T16:43:42Z</dcterms:modified>
</cp:coreProperties>
</file>