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9032-A4F6-48E2-8D52-E9FA653AACEB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B284-594C-4229-8F65-145E0D96FB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7694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9032-A4F6-48E2-8D52-E9FA653AACEB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B284-594C-4229-8F65-145E0D96FB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4489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9032-A4F6-48E2-8D52-E9FA653AACEB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B284-594C-4229-8F65-145E0D96FB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087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9032-A4F6-48E2-8D52-E9FA653AACEB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B284-594C-4229-8F65-145E0D96FB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590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9032-A4F6-48E2-8D52-E9FA653AACEB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B284-594C-4229-8F65-145E0D96FB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2045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9032-A4F6-48E2-8D52-E9FA653AACEB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B284-594C-4229-8F65-145E0D96FB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6044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9032-A4F6-48E2-8D52-E9FA653AACEB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B284-594C-4229-8F65-145E0D96FB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1259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9032-A4F6-48E2-8D52-E9FA653AACEB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B284-594C-4229-8F65-145E0D96FB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40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9032-A4F6-48E2-8D52-E9FA653AACEB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B284-594C-4229-8F65-145E0D96FB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9887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9032-A4F6-48E2-8D52-E9FA653AACEB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B284-594C-4229-8F65-145E0D96FB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0529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9032-A4F6-48E2-8D52-E9FA653AACEB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B284-594C-4229-8F65-145E0D96FB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5621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B9032-A4F6-48E2-8D52-E9FA653AACEB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DB284-594C-4229-8F65-145E0D96FB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0546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grama de flujo: retraso 3">
            <a:extLst>
              <a:ext uri="{FF2B5EF4-FFF2-40B4-BE49-F238E27FC236}">
                <a16:creationId xmlns:a16="http://schemas.microsoft.com/office/drawing/2014/main" id="{2B656A24-A798-4D25-B462-F5C04E527A89}"/>
              </a:ext>
            </a:extLst>
          </p:cNvPr>
          <p:cNvSpPr/>
          <p:nvPr/>
        </p:nvSpPr>
        <p:spPr>
          <a:xfrm rot="5400000">
            <a:off x="2358721" y="1115430"/>
            <a:ext cx="4814801" cy="4789063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Gráfico 7" descr="Corona de laureles">
            <a:extLst>
              <a:ext uri="{FF2B5EF4-FFF2-40B4-BE49-F238E27FC236}">
                <a16:creationId xmlns:a16="http://schemas.microsoft.com/office/drawing/2014/main" id="{C53BDFB0-C0B4-47A2-9E3D-88F8712E45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70737" y="806003"/>
            <a:ext cx="5602309" cy="5245994"/>
          </a:xfrm>
          <a:prstGeom prst="rect">
            <a:avLst/>
          </a:prstGeom>
        </p:spPr>
      </p:pic>
      <p:pic>
        <p:nvPicPr>
          <p:cNvPr id="10" name="Gráfico 9" descr="Birrete">
            <a:extLst>
              <a:ext uri="{FF2B5EF4-FFF2-40B4-BE49-F238E27FC236}">
                <a16:creationId xmlns:a16="http://schemas.microsoft.com/office/drawing/2014/main" id="{6CBA6C85-ADD6-47C8-B682-C0AFF91940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62907" y="1931831"/>
            <a:ext cx="991673" cy="1043187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BA59F46C-3309-4DF3-A199-88B680D7CCE5}"/>
              </a:ext>
            </a:extLst>
          </p:cNvPr>
          <p:cNvSpPr txBox="1"/>
          <p:nvPr/>
        </p:nvSpPr>
        <p:spPr>
          <a:xfrm>
            <a:off x="3631843" y="2975018"/>
            <a:ext cx="23053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   </a:t>
            </a:r>
            <a:r>
              <a:rPr lang="es-ES" sz="2400" dirty="0">
                <a:solidFill>
                  <a:srgbClr val="FFC000"/>
                </a:solidFill>
                <a:latin typeface="Algerian" panose="04020705040A02060702" pitchFamily="82" charset="0"/>
              </a:rPr>
              <a:t>Graduación </a:t>
            </a:r>
          </a:p>
          <a:p>
            <a:r>
              <a:rPr lang="es-ES" sz="2400" dirty="0">
                <a:solidFill>
                  <a:srgbClr val="FFC000"/>
                </a:solidFill>
                <a:latin typeface="Algerian" panose="04020705040A02060702" pitchFamily="82" charset="0"/>
              </a:rPr>
              <a:t>         2020</a:t>
            </a:r>
          </a:p>
        </p:txBody>
      </p:sp>
    </p:spTree>
    <p:extLst>
      <p:ext uri="{BB962C8B-B14F-4D97-AF65-F5344CB8AC3E}">
        <p14:creationId xmlns:p14="http://schemas.microsoft.com/office/powerpoint/2010/main" val="909862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09757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4</Words>
  <Application>Microsoft Office PowerPoint</Application>
  <PresentationFormat>A4 (210 x 297 mm)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Algerian</vt:lpstr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Queca</dc:creator>
  <cp:lastModifiedBy>Queca</cp:lastModifiedBy>
  <cp:revision>5</cp:revision>
  <dcterms:created xsi:type="dcterms:W3CDTF">2020-06-01T15:02:05Z</dcterms:created>
  <dcterms:modified xsi:type="dcterms:W3CDTF">2020-06-01T15:35:59Z</dcterms:modified>
</cp:coreProperties>
</file>