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B32B9A-ACC1-4C85-96B0-8AD4D7E42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9972E8F-3928-49FC-9C25-81A7A223FC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45D78B-EB7C-46F3-9267-C797B797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D114D7-C712-4B14-BD6B-7F58FA8D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1D79C9-EF75-4BC2-9662-04D322851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66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CC8CA-B176-454E-841A-C7C22B102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9BB1D5-4179-43C9-9F96-149B13F55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511ADE-2036-4EDB-B0D7-A45C63BB4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68101F-FF5A-4EEA-AD84-B1FCAFD08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733593-93D6-4F74-9348-ED0FBCBC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373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D3E480-2129-40A3-B239-ED0935C6C0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AA879F-FB81-4A3F-BB0F-B02543A9A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EDB1C-05DF-4E2C-8F23-864CDD0CE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ADB033-D9FD-4A10-A1DB-C8502242D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CCD0B0-B859-4C16-BC42-11B9C1589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14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A5BE0-B2DA-4909-BCED-311860D84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2CB15-AA62-482E-89D5-A83E9DA51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313405-95A9-47A5-BAAB-C2A3DE2AC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F2C141-F530-4866-AA1D-F038A21F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1C26B5-8932-473A-9E24-087F056BC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845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71BF26-C57C-4BE2-B6A5-DB1DBEE47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4B6506-1404-442F-B168-8D5187F28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9E34B8-2C32-4CF1-9E1E-CFB992AE2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E2AAC2-EA00-4E0C-B6BD-C5C5F28D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96AF3D-64E9-43B7-8644-18C8EF926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1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50A393-DE5B-4A5C-8CFF-7CCC6920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7B4F41-DA3D-4A9B-9567-35DE6E6D3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B94C3B1-A740-4001-989F-6EB6B4386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0C8ED7-7A80-4A6B-8149-95ABD6FE1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82EC10-A8E3-4456-91B7-0C042995A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ABC3B6-7870-403D-B7C9-3E4CE6C00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404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6F183-ABDC-47F5-BC0E-24F8B24CF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3E1929-37C1-43E0-B4DD-9866F1162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8AA8CB-CE06-4EC9-881E-35FB189C2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0CAA60-C0E6-485A-8410-D96340E5A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CA3034A-753C-4C2B-9135-9AB750F3F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FF7757A-E90D-4D6A-BC8A-13EEDCF07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7EA6417-9156-43DF-A8A7-0B514399B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F4034A5-B1B4-462F-8D72-BACE41BB5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3852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26D4F4-2DD7-4612-8A86-F3E5F64DE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69C7C75-6924-4541-BA70-A4EA3141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A8139B-462D-4760-A7EE-B67DC03C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73E279-737F-4BC9-9260-0A1CECDB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14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E2518A-E03C-47C0-8431-305C3518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15DCF0B-BC88-4151-B3CB-571226F8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7EFE8C0-0D32-4079-A4B9-A6B060BD9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48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DC4FD5-1BCC-464B-B19F-37619EA13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90C24B-04F6-4266-9E7C-BFF9BD0FE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7B51EE3-5965-4723-BA36-4BC065489E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9E49C2-815A-4109-87E3-9748D874A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9B95AE-2D3A-4492-8759-45D2709A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E0E0B8-75AB-4F2F-94D8-79A88D069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08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3FE4B-ECE3-47B5-BEA4-42E5ED01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28EBFBE-F12B-4F5E-8036-9F63506D36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0218347-41B0-4DFB-B990-08ABA603D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303384-99D6-41FB-8ED0-8F2EA4F1E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2CF81B-3DD2-496E-9ED9-3BDFA8D60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5C6416-0600-48E5-A0BD-86A3B40CB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5019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763B7AF-525D-46A7-880E-CB9BE5607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F95542-A356-409A-BE78-51FC71392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B21ED2-DFF0-45E4-B7EC-C9E2EFFD67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C109-172A-4DB0-B406-E9C4C21AE141}" type="datetimeFigureOut">
              <a:rPr lang="es-ES" smtClean="0"/>
              <a:t>21/05/2020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7259B3-B456-4B62-81E5-A792F71D4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78F7C3-2A0F-42F2-B2B1-846511ADD9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318A9-E33E-42B7-880D-18E5A8303FE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784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o 15">
            <a:extLst>
              <a:ext uri="{FF2B5EF4-FFF2-40B4-BE49-F238E27FC236}">
                <a16:creationId xmlns:a16="http://schemas.microsoft.com/office/drawing/2014/main" id="{C3585325-5127-40A1-98EB-1C4595ED2D0B}"/>
              </a:ext>
            </a:extLst>
          </p:cNvPr>
          <p:cNvGrpSpPr/>
          <p:nvPr/>
        </p:nvGrpSpPr>
        <p:grpSpPr>
          <a:xfrm>
            <a:off x="3802966" y="928468"/>
            <a:ext cx="4586067" cy="4673481"/>
            <a:chOff x="3802966" y="928468"/>
            <a:chExt cx="4586067" cy="4673481"/>
          </a:xfrm>
        </p:grpSpPr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79663BBF-CF6E-40AC-9349-150E8B00969E}"/>
                </a:ext>
              </a:extLst>
            </p:cNvPr>
            <p:cNvSpPr/>
            <p:nvPr/>
          </p:nvSpPr>
          <p:spPr>
            <a:xfrm>
              <a:off x="5178285" y="2168642"/>
              <a:ext cx="1815547" cy="194807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515FE332-5FEC-4815-921A-091079761759}"/>
                </a:ext>
              </a:extLst>
            </p:cNvPr>
            <p:cNvSpPr/>
            <p:nvPr/>
          </p:nvSpPr>
          <p:spPr>
            <a:xfrm>
              <a:off x="3802966" y="928468"/>
              <a:ext cx="4586067" cy="4656406"/>
            </a:xfrm>
            <a:prstGeom prst="ellips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tile tx="0" ty="0" sx="5000" sy="5000" flip="none" algn="tl"/>
            </a:blipFill>
            <a:ln w="76200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C3C28391-945A-4706-974C-6B3516100089}"/>
                </a:ext>
              </a:extLst>
            </p:cNvPr>
            <p:cNvSpPr/>
            <p:nvPr/>
          </p:nvSpPr>
          <p:spPr>
            <a:xfrm>
              <a:off x="4088294" y="1256051"/>
              <a:ext cx="4015409" cy="4001239"/>
            </a:xfrm>
            <a:prstGeom prst="ellipse">
              <a:avLst/>
            </a:prstGeom>
            <a:ln w="60325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D50EACDE-0916-448A-B86E-F54F6E855DC5}"/>
                </a:ext>
              </a:extLst>
            </p:cNvPr>
            <p:cNvSpPr txBox="1"/>
            <p:nvPr/>
          </p:nvSpPr>
          <p:spPr>
            <a:xfrm>
              <a:off x="4326834" y="1600710"/>
              <a:ext cx="3518453" cy="4001239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square" lIns="108000" rtlCol="0">
              <a:prstTxWarp prst="textButton">
                <a:avLst/>
              </a:prstTxWarp>
              <a:spAutoFit/>
            </a:bodyPr>
            <a:lstStyle/>
            <a:p>
              <a:r>
                <a:rPr lang="es-ES" sz="4800" spc="300" dirty="0">
                  <a:latin typeface="Bahnschrift Condensed" panose="020B0502040204020203" pitchFamily="34" charset="0"/>
                </a:rPr>
                <a:t>PREMIO AL </a:t>
              </a:r>
              <a:r>
                <a:rPr lang="es-ES" sz="6000" spc="300" dirty="0">
                  <a:solidFill>
                    <a:schemeClr val="accent1">
                      <a:lumMod val="75000"/>
                    </a:schemeClr>
                  </a:solidFill>
                  <a:latin typeface="Bahnschrift Condensed" panose="020B0502040204020203" pitchFamily="34" charset="0"/>
                </a:rPr>
                <a:t>GANADOR</a:t>
              </a:r>
              <a:r>
                <a:rPr lang="es-ES" sz="4800" spc="300" dirty="0">
                  <a:latin typeface="Bahnschrift Condensed" panose="020B0502040204020203" pitchFamily="34" charset="0"/>
                </a:rPr>
                <a:t> DEL BINGO  DE LA </a:t>
              </a:r>
              <a:r>
                <a:rPr lang="es-ES" sz="4800" spc="300" dirty="0">
                  <a:solidFill>
                    <a:schemeClr val="accent6">
                      <a:lumMod val="50000"/>
                    </a:schemeClr>
                  </a:solidFill>
                  <a:latin typeface="Bahnschrift Condensed" panose="020B0502040204020203" pitchFamily="34" charset="0"/>
                </a:rPr>
                <a:t>CLASE </a:t>
              </a:r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542CB03C-E882-4575-A1C3-3E87CD8E7FEE}"/>
                </a:ext>
              </a:extLst>
            </p:cNvPr>
            <p:cNvSpPr/>
            <p:nvPr/>
          </p:nvSpPr>
          <p:spPr>
            <a:xfrm>
              <a:off x="5096778" y="1922711"/>
              <a:ext cx="2013588" cy="1962443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6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6">
                    <a:lumMod val="60000"/>
                    <a:lumOff val="40000"/>
                    <a:tint val="23500"/>
                    <a:satMod val="16000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74CA659D-22DA-4242-9FE0-520084AA5D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8662" y="2206538"/>
              <a:ext cx="1394791" cy="1394791"/>
            </a:xfrm>
            <a:prstGeom prst="rect">
              <a:avLst/>
            </a:prstGeom>
          </p:spPr>
        </p:pic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A3C65A41-6EA6-491C-8835-9B80DF4E23C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6108" y="4131085"/>
              <a:ext cx="830661" cy="83066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7A2FA0FF-5808-4956-80C3-4B6D1436DF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5073" y="126609"/>
            <a:ext cx="6701853" cy="6224954"/>
          </a:xfrm>
        </p:spPr>
      </p:pic>
    </p:spTree>
    <p:extLst>
      <p:ext uri="{BB962C8B-B14F-4D97-AF65-F5344CB8AC3E}">
        <p14:creationId xmlns:p14="http://schemas.microsoft.com/office/powerpoint/2010/main" val="23020301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</Words>
  <Application>Microsoft Office PowerPoint</Application>
  <PresentationFormat>Panorámica</PresentationFormat>
  <Paragraphs>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Bahnschrift Condensed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</dc:creator>
  <cp:lastModifiedBy>José</cp:lastModifiedBy>
  <cp:revision>7</cp:revision>
  <dcterms:created xsi:type="dcterms:W3CDTF">2020-05-21T14:40:37Z</dcterms:created>
  <dcterms:modified xsi:type="dcterms:W3CDTF">2020-05-21T15:53:34Z</dcterms:modified>
</cp:coreProperties>
</file>