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089CE-0448-448A-A655-7E3883AD806A}" v="150" dt="2020-06-01T19:14:03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1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A054C-920B-4B6F-A7A4-1CFAB4EF2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912CA4-AC17-4515-B8E2-FBC616FAC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8EB5C7-7E3F-4A8D-914F-50DEDCC0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1ABB76-F139-4965-B874-668A3422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12B8C1-F9C4-4024-A9D6-3736F520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10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14060-827A-44BD-9EA9-F2288EAE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97F814-FF4D-4141-8C21-D07447B5E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860ED7-6A0C-4D79-A1D4-2C24C03A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1BCF0-BD46-4854-8599-0E897749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DEE8AD-FA9E-4232-AD18-7EB9F6AA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86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46864C-2D7F-4CA2-889A-BA8E38237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A56E33-735D-44CB-98CF-EB3D6A347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DF9B6-F325-420A-A6BE-7C4988B6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8A243-4BBF-4BD1-9E97-81A63214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27D85-DB39-469A-BB28-E90DAAA6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1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2DC7D-1529-451A-86EE-2FD41945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FC7565-30B3-4FB8-9691-8B1A612E4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BB4B5-D8C1-4397-9B97-ECE7C839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20F40E-973D-47F7-9C16-7E0957CE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C1D39-BEFB-4881-9536-04A8AD71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3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59444-F8FF-4427-BC25-0F3848E0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6FBEC6-EC72-4816-B500-143AF66F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FBF2D-69AC-4458-A5E0-8BBCD7FD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DBC21-8CF7-41BC-A7CD-D207DC44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8C7C9-7FB2-4704-9473-52A1AC31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9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2D49F-7295-4924-9E3B-7233ED6F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29444-EE00-4EAB-9CD0-D71542AA2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F5A7DB-0E7B-409E-9730-10F71784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6CE7FD-EB7B-46A4-9758-2B32B1DD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32AF37-55E7-4B35-B5F8-0A996C19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61C6C6-02EA-499F-B8F0-99BC5924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10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EE4EB-0960-4BC2-8EF0-2D0CD16F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A19B01-8C08-4FF3-89FF-80CECEDB9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61E03F-CB14-4FF3-9C71-108CE0BF8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09CFB4-8748-4CA4-A4BF-38D3ED033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253708-A586-4D5E-A0F1-C55A71D5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1F3E31-652B-4874-8157-F36ABDBF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9F8A38-B92C-4C95-8AE7-A9565A52A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27A069-8AEC-4636-838B-38B8B8F4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0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AE1A3-CC97-45D7-890F-38952CF4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0C9E18-ED00-4EEB-8E56-2BEFA71F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99FF27-4D00-49CC-9E55-74972853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A8AE64-ACA0-40BF-86E4-AEAFA125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5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9BA9E7-CD1D-4841-A81D-41C446D2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5C625C-B531-40ED-B49A-E8209C76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80A353-614D-4788-BDB7-CBB3174E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5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4D252-0B94-45DF-ADA9-F996E5B1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DDC905-96D1-46C3-85CC-B426A4F77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619937-0236-4BBE-9FA4-2DCA9A3BF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D34AEF-B24A-4E86-8264-66BAD0C6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8433A-8CB6-4360-BFF9-37257413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93BFB1-68E5-4182-9D91-256D34E0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58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61CBC-C5DA-4250-B6A4-E860560C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115EFC-04EB-431F-BF9E-40EE4181A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229B40-EB5F-4243-8796-F7EA054F6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2A5B17-E0EC-4D12-A106-81027C74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4E2BB0-EA99-4324-9F7C-0787AA92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A3AF4D-EE1B-438C-96E4-A4553AD6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56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F231DC-7967-4714-A429-46A36E6F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5C6A8C-95C6-4E55-B60F-79AB07701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A5B987-1B7C-428D-92B2-1A21B7E34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DD6C-E63F-4C29-995D-5D44A12B888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760DAE-F1C9-4986-B4C3-6B8F75B60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A90735-800D-4667-91A5-8C58621E3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5176-7EEA-4D63-9335-99E5A30BC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8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8EB2469D-BC54-4933-B319-06CC28BD2729}"/>
              </a:ext>
            </a:extLst>
          </p:cNvPr>
          <p:cNvSpPr/>
          <p:nvPr/>
        </p:nvSpPr>
        <p:spPr>
          <a:xfrm rot="3389825" flipH="1">
            <a:off x="6505967" y="4367225"/>
            <a:ext cx="2436974" cy="959972"/>
          </a:xfrm>
          <a:prstGeom prst="chevron">
            <a:avLst>
              <a:gd name="adj" fmla="val 44590"/>
            </a:avLst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Flecha: cheurón 10">
            <a:extLst>
              <a:ext uri="{FF2B5EF4-FFF2-40B4-BE49-F238E27FC236}">
                <a16:creationId xmlns:a16="http://schemas.microsoft.com/office/drawing/2014/main" id="{29B11984-9399-4AA2-A361-F86493208112}"/>
              </a:ext>
            </a:extLst>
          </p:cNvPr>
          <p:cNvSpPr/>
          <p:nvPr/>
        </p:nvSpPr>
        <p:spPr>
          <a:xfrm rot="18210175">
            <a:off x="3249059" y="4367225"/>
            <a:ext cx="2436974" cy="959972"/>
          </a:xfrm>
          <a:prstGeom prst="chevron">
            <a:avLst>
              <a:gd name="adj" fmla="val 44590"/>
            </a:avLst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5550449-EAF9-46E1-AFB1-7AC25D2309B9}"/>
              </a:ext>
            </a:extLst>
          </p:cNvPr>
          <p:cNvSpPr/>
          <p:nvPr/>
        </p:nvSpPr>
        <p:spPr>
          <a:xfrm>
            <a:off x="4296000" y="1629000"/>
            <a:ext cx="3600000" cy="3600000"/>
          </a:xfrm>
          <a:prstGeom prst="ellipse">
            <a:avLst/>
          </a:prstGeom>
          <a:solidFill>
            <a:schemeClr val="bg1"/>
          </a:solidFill>
          <a:ln w="3143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FFACAC8-07C9-49A3-87F2-DC98CFB32538}"/>
              </a:ext>
            </a:extLst>
          </p:cNvPr>
          <p:cNvGrpSpPr/>
          <p:nvPr/>
        </p:nvGrpSpPr>
        <p:grpSpPr>
          <a:xfrm>
            <a:off x="4818667" y="2149311"/>
            <a:ext cx="2554665" cy="2697902"/>
            <a:chOff x="4818667" y="2149311"/>
            <a:chExt cx="2554665" cy="2697902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82B0CA3-FAC7-41B7-AED8-F6DCB9E248D1}"/>
                </a:ext>
              </a:extLst>
            </p:cNvPr>
            <p:cNvSpPr/>
            <p:nvPr/>
          </p:nvSpPr>
          <p:spPr>
            <a:xfrm>
              <a:off x="4818667" y="2149311"/>
              <a:ext cx="2554665" cy="21775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536611"/>
                </a:avLst>
              </a:prstTxWarp>
              <a:spAutoFit/>
            </a:bodyPr>
            <a:lstStyle/>
            <a:p>
              <a:r>
                <a:rPr lang="es-ES" sz="6600" dirty="0">
                  <a:latin typeface="Abecedary" pitchFamily="2" charset="0"/>
                </a:rPr>
                <a:t>Después de la tormenta…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244B7CE-554C-42CC-860B-F375FF72E6A3}"/>
                </a:ext>
              </a:extLst>
            </p:cNvPr>
            <p:cNvSpPr/>
            <p:nvPr/>
          </p:nvSpPr>
          <p:spPr>
            <a:xfrm>
              <a:off x="4818667" y="2669622"/>
              <a:ext cx="2554665" cy="21775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r>
                <a:rPr lang="es-ES" sz="6600" dirty="0">
                  <a:latin typeface="Abecedary" pitchFamily="2" charset="0"/>
                </a:rPr>
                <a:t>el sol siempre vuelve a brillar</a:t>
              </a:r>
            </a:p>
          </p:txBody>
        </p:sp>
        <p:pic>
          <p:nvPicPr>
            <p:cNvPr id="10" name="Gráfico 9" descr="Arcoíris">
              <a:extLst>
                <a:ext uri="{FF2B5EF4-FFF2-40B4-BE49-F238E27FC236}">
                  <a16:creationId xmlns:a16="http://schemas.microsoft.com/office/drawing/2014/main" id="{0451D3DC-CFD8-46D2-AD52-5E62E3108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324404">
              <a:off x="5081310" y="2223416"/>
              <a:ext cx="2029380" cy="2029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4330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Abecedary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Diéguez Buján</dc:creator>
  <cp:lastModifiedBy>Sandra Diéguez Buján</cp:lastModifiedBy>
  <cp:revision>1</cp:revision>
  <dcterms:created xsi:type="dcterms:W3CDTF">2020-06-01T18:56:01Z</dcterms:created>
  <dcterms:modified xsi:type="dcterms:W3CDTF">2020-06-01T19:15:37Z</dcterms:modified>
</cp:coreProperties>
</file>