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B69"/>
    <a:srgbClr val="FF0066"/>
    <a:srgbClr val="FFFF99"/>
    <a:srgbClr val="EC74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6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18A1-8C32-4F91-A74F-52DE33742886}" type="datetimeFigureOut">
              <a:rPr lang="es-MX" smtClean="0"/>
              <a:t>05/06/2020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272D-3C1C-4C12-96C8-70D3C2814D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1265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18A1-8C32-4F91-A74F-52DE33742886}" type="datetimeFigureOut">
              <a:rPr lang="es-MX" smtClean="0"/>
              <a:t>05/06/2020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272D-3C1C-4C12-96C8-70D3C2814D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926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18A1-8C32-4F91-A74F-52DE33742886}" type="datetimeFigureOut">
              <a:rPr lang="es-MX" smtClean="0"/>
              <a:t>05/06/2020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272D-3C1C-4C12-96C8-70D3C2814D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420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18A1-8C32-4F91-A74F-52DE33742886}" type="datetimeFigureOut">
              <a:rPr lang="es-MX" smtClean="0"/>
              <a:t>05/06/2020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272D-3C1C-4C12-96C8-70D3C2814D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7591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18A1-8C32-4F91-A74F-52DE33742886}" type="datetimeFigureOut">
              <a:rPr lang="es-MX" smtClean="0"/>
              <a:t>05/06/2020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272D-3C1C-4C12-96C8-70D3C2814D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348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18A1-8C32-4F91-A74F-52DE33742886}" type="datetimeFigureOut">
              <a:rPr lang="es-MX" smtClean="0"/>
              <a:t>05/06/2020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272D-3C1C-4C12-96C8-70D3C2814D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3390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18A1-8C32-4F91-A74F-52DE33742886}" type="datetimeFigureOut">
              <a:rPr lang="es-MX" smtClean="0"/>
              <a:t>05/06/2020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272D-3C1C-4C12-96C8-70D3C2814D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804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18A1-8C32-4F91-A74F-52DE33742886}" type="datetimeFigureOut">
              <a:rPr lang="es-MX" smtClean="0"/>
              <a:t>05/06/2020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272D-3C1C-4C12-96C8-70D3C2814D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029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18A1-8C32-4F91-A74F-52DE33742886}" type="datetimeFigureOut">
              <a:rPr lang="es-MX" smtClean="0"/>
              <a:t>05/06/2020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272D-3C1C-4C12-96C8-70D3C2814D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416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18A1-8C32-4F91-A74F-52DE33742886}" type="datetimeFigureOut">
              <a:rPr lang="es-MX" smtClean="0"/>
              <a:t>05/06/2020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272D-3C1C-4C12-96C8-70D3C2814D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8247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F18A1-8C32-4F91-A74F-52DE33742886}" type="datetimeFigureOut">
              <a:rPr lang="es-MX" smtClean="0"/>
              <a:t>05/06/2020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272D-3C1C-4C12-96C8-70D3C2814D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00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F18A1-8C32-4F91-A74F-52DE33742886}" type="datetimeFigureOut">
              <a:rPr lang="es-MX" smtClean="0"/>
              <a:t>05/06/2020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2272D-3C1C-4C12-96C8-70D3C2814D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330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commons.wikimedia.org/wiki/File:Instagram-normal.png" TargetMode="External"/><Relationship Id="rId7" Type="http://schemas.openxmlformats.org/officeDocument/2006/relationships/hyperlink" Target="https://commons.wikimedia.org/wiki/File:Emoji_u1f468_1f3fb_200d_1f393.svg" TargetMode="External"/><Relationship Id="rId12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s://commons.wikimedia.org/wiki/File:Emojione_1F918.svg" TargetMode="External"/><Relationship Id="rId5" Type="http://schemas.openxmlformats.org/officeDocument/2006/relationships/hyperlink" Target="http://commons.wikimedia.org/wiki/Category:Pencil_icons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commons.wikimedia.org/wiki/File:Noto_Emoji_Oreo_1f913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n 31" descr="Imagen que contiene tabla, dibujo&#10;&#10;Descripción generada automáticamente">
            <a:extLst>
              <a:ext uri="{FF2B5EF4-FFF2-40B4-BE49-F238E27FC236}">
                <a16:creationId xmlns:a16="http://schemas.microsoft.com/office/drawing/2014/main" id="{9F4DCC3C-AE63-4BB1-8E3E-ED0A28B5F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828925" y="309739"/>
            <a:ext cx="2943225" cy="650082"/>
          </a:xfrm>
          <a:prstGeom prst="rect">
            <a:avLst/>
          </a:prstGeom>
          <a:effectLst>
            <a:outerShdw blurRad="101600" dist="635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23" name="Imagen 22" descr="Imagen que contiene cuchillo, dibujo&#10;&#10;Descripción generada automáticamente">
            <a:extLst>
              <a:ext uri="{FF2B5EF4-FFF2-40B4-BE49-F238E27FC236}">
                <a16:creationId xmlns:a16="http://schemas.microsoft.com/office/drawing/2014/main" id="{2DAA8DCD-6EC8-413D-96CB-474E2A3282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010150" y="3675280"/>
            <a:ext cx="714375" cy="714375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49BA496D-95AE-4E7D-A109-02E4F73433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3657600" y="3675966"/>
            <a:ext cx="800098" cy="800098"/>
          </a:xfrm>
          <a:prstGeom prst="rect">
            <a:avLst/>
          </a:prstGeom>
        </p:spPr>
      </p:pic>
      <p:pic>
        <p:nvPicPr>
          <p:cNvPr id="17" name="Imagen 16" descr="Imagen que contiene dibujo&#10;&#10;Descripción generada automáticamente">
            <a:extLst>
              <a:ext uri="{FF2B5EF4-FFF2-40B4-BE49-F238E27FC236}">
                <a16:creationId xmlns:a16="http://schemas.microsoft.com/office/drawing/2014/main" id="{9F8BB29B-EA8F-42EC-A30A-F7806CD2121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1133475" y="3695014"/>
            <a:ext cx="685800" cy="68580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ED84B811-5F2E-485F-AAAD-159F58206B8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2295527" y="3599764"/>
            <a:ext cx="876300" cy="876300"/>
          </a:xfrm>
          <a:prstGeom prst="rect">
            <a:avLst/>
          </a:prstGeom>
        </p:spPr>
      </p:pic>
      <p:sp>
        <p:nvSpPr>
          <p:cNvPr id="4" name="Círculo: vacío 3">
            <a:extLst>
              <a:ext uri="{FF2B5EF4-FFF2-40B4-BE49-F238E27FC236}">
                <a16:creationId xmlns:a16="http://schemas.microsoft.com/office/drawing/2014/main" id="{8322D902-4A38-4BED-98F9-123CEA93BCED}"/>
              </a:ext>
            </a:extLst>
          </p:cNvPr>
          <p:cNvSpPr/>
          <p:nvPr/>
        </p:nvSpPr>
        <p:spPr>
          <a:xfrm>
            <a:off x="742950" y="762000"/>
            <a:ext cx="1581150" cy="1524000"/>
          </a:xfrm>
          <a:prstGeom prst="donut">
            <a:avLst>
              <a:gd name="adj" fmla="val 5069"/>
            </a:avLst>
          </a:prstGeom>
          <a:gradFill>
            <a:gsLst>
              <a:gs pos="9727">
                <a:srgbClr val="EC74AA"/>
              </a:gs>
              <a:gs pos="28000">
                <a:srgbClr val="FF0066"/>
              </a:gs>
              <a:gs pos="0">
                <a:srgbClr val="FF0066"/>
              </a:gs>
              <a:gs pos="92027">
                <a:schemeClr val="accent2">
                  <a:lumMod val="60000"/>
                  <a:lumOff val="40000"/>
                </a:schemeClr>
              </a:gs>
              <a:gs pos="74000">
                <a:srgbClr val="FFFF99"/>
              </a:gs>
              <a:gs pos="83000">
                <a:srgbClr val="FFDB69"/>
              </a:gs>
              <a:gs pos="100000">
                <a:srgbClr val="FFC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9DBF3D8-6D6F-4FF3-BC01-AC755E2D6390}"/>
              </a:ext>
            </a:extLst>
          </p:cNvPr>
          <p:cNvSpPr txBox="1"/>
          <p:nvPr/>
        </p:nvSpPr>
        <p:spPr>
          <a:xfrm>
            <a:off x="2533650" y="1549687"/>
            <a:ext cx="876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342</a:t>
            </a:r>
          </a:p>
          <a:p>
            <a:pPr algn="ctr"/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Post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1AA1C80-BD7F-4B1B-9A4D-EA825233DC92}"/>
              </a:ext>
            </a:extLst>
          </p:cNvPr>
          <p:cNvSpPr txBox="1"/>
          <p:nvPr/>
        </p:nvSpPr>
        <p:spPr>
          <a:xfrm>
            <a:off x="3638550" y="1549686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1247</a:t>
            </a:r>
          </a:p>
          <a:p>
            <a:pPr algn="ctr"/>
            <a:r>
              <a:rPr lang="es-MX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Followers</a:t>
            </a:r>
            <a:endParaRPr lang="es-MX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C3A01D0-1B04-491A-B0F7-96405ACDC3D3}"/>
              </a:ext>
            </a:extLst>
          </p:cNvPr>
          <p:cNvSpPr txBox="1"/>
          <p:nvPr/>
        </p:nvSpPr>
        <p:spPr>
          <a:xfrm>
            <a:off x="5010150" y="1524000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1875</a:t>
            </a:r>
          </a:p>
          <a:p>
            <a:pPr algn="ctr"/>
            <a:r>
              <a:rPr lang="es-MX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Following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8968E6C-4F47-4E63-AB36-04223A94BE54}"/>
              </a:ext>
            </a:extLst>
          </p:cNvPr>
          <p:cNvSpPr txBox="1"/>
          <p:nvPr/>
        </p:nvSpPr>
        <p:spPr>
          <a:xfrm>
            <a:off x="981075" y="2476500"/>
            <a:ext cx="904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Teen</a:t>
            </a:r>
            <a:r>
              <a:rPr lang="es-MX" dirty="0">
                <a:solidFill>
                  <a:schemeClr val="bg1"/>
                </a:solidFill>
                <a:latin typeface="Century Gothic" panose="020B0502020202020204" pitchFamily="34" charset="0"/>
              </a:rPr>
              <a:t> 10-A</a:t>
            </a:r>
          </a:p>
        </p:txBody>
      </p:sp>
      <p:sp>
        <p:nvSpPr>
          <p:cNvPr id="9" name="Círculo: vacío 8">
            <a:extLst>
              <a:ext uri="{FF2B5EF4-FFF2-40B4-BE49-F238E27FC236}">
                <a16:creationId xmlns:a16="http://schemas.microsoft.com/office/drawing/2014/main" id="{3D302152-69E3-4074-88B6-682694DFA24A}"/>
              </a:ext>
            </a:extLst>
          </p:cNvPr>
          <p:cNvSpPr/>
          <p:nvPr/>
        </p:nvSpPr>
        <p:spPr>
          <a:xfrm>
            <a:off x="3448052" y="3465731"/>
            <a:ext cx="1143000" cy="1144369"/>
          </a:xfrm>
          <a:prstGeom prst="donut">
            <a:avLst>
              <a:gd name="adj" fmla="val 5069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0" name="Círculo: vacío 9">
            <a:extLst>
              <a:ext uri="{FF2B5EF4-FFF2-40B4-BE49-F238E27FC236}">
                <a16:creationId xmlns:a16="http://schemas.microsoft.com/office/drawing/2014/main" id="{2F0BE581-4B98-4490-899A-0DD1658DBA34}"/>
              </a:ext>
            </a:extLst>
          </p:cNvPr>
          <p:cNvSpPr/>
          <p:nvPr/>
        </p:nvSpPr>
        <p:spPr>
          <a:xfrm>
            <a:off x="4762500" y="3465730"/>
            <a:ext cx="1143000" cy="1144369"/>
          </a:xfrm>
          <a:prstGeom prst="donut">
            <a:avLst>
              <a:gd name="adj" fmla="val 5069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1" name="Círculo: vacío 10">
            <a:extLst>
              <a:ext uri="{FF2B5EF4-FFF2-40B4-BE49-F238E27FC236}">
                <a16:creationId xmlns:a16="http://schemas.microsoft.com/office/drawing/2014/main" id="{44BFA0FC-D667-4E74-BB79-9FD60BBDE42E}"/>
              </a:ext>
            </a:extLst>
          </p:cNvPr>
          <p:cNvSpPr/>
          <p:nvPr/>
        </p:nvSpPr>
        <p:spPr>
          <a:xfrm>
            <a:off x="2190750" y="3465731"/>
            <a:ext cx="1143000" cy="1144369"/>
          </a:xfrm>
          <a:prstGeom prst="donut">
            <a:avLst>
              <a:gd name="adj" fmla="val 5069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2" name="Círculo: vacío 11">
            <a:extLst>
              <a:ext uri="{FF2B5EF4-FFF2-40B4-BE49-F238E27FC236}">
                <a16:creationId xmlns:a16="http://schemas.microsoft.com/office/drawing/2014/main" id="{41E222C4-9FC3-413D-9DB8-C73C48DB0D44}"/>
              </a:ext>
            </a:extLst>
          </p:cNvPr>
          <p:cNvSpPr/>
          <p:nvPr/>
        </p:nvSpPr>
        <p:spPr>
          <a:xfrm>
            <a:off x="904875" y="3465730"/>
            <a:ext cx="1143000" cy="1144369"/>
          </a:xfrm>
          <a:prstGeom prst="donut">
            <a:avLst>
              <a:gd name="adj" fmla="val 5069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8B2F182C-2090-451D-9D57-BAA6A5E7D238}"/>
              </a:ext>
            </a:extLst>
          </p:cNvPr>
          <p:cNvSpPr txBox="1"/>
          <p:nvPr/>
        </p:nvSpPr>
        <p:spPr>
          <a:xfrm>
            <a:off x="981075" y="461009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Best</a:t>
            </a:r>
            <a:r>
              <a:rPr lang="es-MX" b="1" dirty="0">
                <a:solidFill>
                  <a:schemeClr val="bg1"/>
                </a:solidFill>
                <a:latin typeface="Century Gothic" panose="020B0502020202020204" pitchFamily="34" charset="0"/>
              </a:rPr>
              <a:t> Scores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05D84555-EBF4-4E1C-80D0-A1303DA333FB}"/>
              </a:ext>
            </a:extLst>
          </p:cNvPr>
          <p:cNvSpPr txBox="1"/>
          <p:nvPr/>
        </p:nvSpPr>
        <p:spPr>
          <a:xfrm>
            <a:off x="2295525" y="476249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Projects</a:t>
            </a:r>
            <a:endParaRPr lang="es-MX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27EFE61F-5AF3-4488-AB74-8753C2134630}"/>
              </a:ext>
            </a:extLst>
          </p:cNvPr>
          <p:cNvSpPr txBox="1"/>
          <p:nvPr/>
        </p:nvSpPr>
        <p:spPr>
          <a:xfrm>
            <a:off x="3467101" y="4748598"/>
            <a:ext cx="1142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Students</a:t>
            </a:r>
            <a:endParaRPr lang="es-MX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9382ADDD-5B77-4D09-8850-9EE21E876D23}"/>
              </a:ext>
            </a:extLst>
          </p:cNvPr>
          <p:cNvSpPr txBox="1"/>
          <p:nvPr/>
        </p:nvSpPr>
        <p:spPr>
          <a:xfrm>
            <a:off x="4762500" y="4748597"/>
            <a:ext cx="1504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Homeworks</a:t>
            </a:r>
            <a:endParaRPr lang="es-MX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5" name="Imagen 34">
            <a:extLst>
              <a:ext uri="{FF2B5EF4-FFF2-40B4-BE49-F238E27FC236}">
                <a16:creationId xmlns:a16="http://schemas.microsoft.com/office/drawing/2014/main" id="{625D6AC0-5F82-4709-935F-90E8405A394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733425"/>
            <a:ext cx="1581150" cy="15811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8" name="Rectángulo: esquinas redondeadas 37">
            <a:extLst>
              <a:ext uri="{FF2B5EF4-FFF2-40B4-BE49-F238E27FC236}">
                <a16:creationId xmlns:a16="http://schemas.microsoft.com/office/drawing/2014/main" id="{3C7200FA-B9DD-44EA-B40C-2E4914B32674}"/>
              </a:ext>
            </a:extLst>
          </p:cNvPr>
          <p:cNvSpPr/>
          <p:nvPr/>
        </p:nvSpPr>
        <p:spPr>
          <a:xfrm>
            <a:off x="609600" y="5505450"/>
            <a:ext cx="1685925" cy="150340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Rectángulo: esquinas redondeadas 38">
            <a:extLst>
              <a:ext uri="{FF2B5EF4-FFF2-40B4-BE49-F238E27FC236}">
                <a16:creationId xmlns:a16="http://schemas.microsoft.com/office/drawing/2014/main" id="{98A8ACFA-F7F9-40AD-A62F-1C81148D119A}"/>
              </a:ext>
            </a:extLst>
          </p:cNvPr>
          <p:cNvSpPr/>
          <p:nvPr/>
        </p:nvSpPr>
        <p:spPr>
          <a:xfrm>
            <a:off x="4652962" y="5534825"/>
            <a:ext cx="1685925" cy="150340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D8EB919C-67B4-45DA-88E5-4BB50DE7F2D9}"/>
              </a:ext>
            </a:extLst>
          </p:cNvPr>
          <p:cNvSpPr/>
          <p:nvPr/>
        </p:nvSpPr>
        <p:spPr>
          <a:xfrm>
            <a:off x="2667004" y="5505449"/>
            <a:ext cx="1685925" cy="150340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1" name="Rectángulo: esquinas redondeadas 40">
            <a:extLst>
              <a:ext uri="{FF2B5EF4-FFF2-40B4-BE49-F238E27FC236}">
                <a16:creationId xmlns:a16="http://schemas.microsoft.com/office/drawing/2014/main" id="{03F4C099-25CE-420D-ACF5-D8D345DF7B76}"/>
              </a:ext>
            </a:extLst>
          </p:cNvPr>
          <p:cNvSpPr/>
          <p:nvPr/>
        </p:nvSpPr>
        <p:spPr>
          <a:xfrm>
            <a:off x="590549" y="7219770"/>
            <a:ext cx="1685925" cy="150340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Rectángulo: esquinas redondeadas 41">
            <a:extLst>
              <a:ext uri="{FF2B5EF4-FFF2-40B4-BE49-F238E27FC236}">
                <a16:creationId xmlns:a16="http://schemas.microsoft.com/office/drawing/2014/main" id="{8F50F627-931B-4CE0-9A70-A3FAC0AF28DA}"/>
              </a:ext>
            </a:extLst>
          </p:cNvPr>
          <p:cNvSpPr/>
          <p:nvPr/>
        </p:nvSpPr>
        <p:spPr>
          <a:xfrm>
            <a:off x="2624138" y="7238137"/>
            <a:ext cx="1685925" cy="150340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Rectángulo: esquinas redondeadas 42">
            <a:extLst>
              <a:ext uri="{FF2B5EF4-FFF2-40B4-BE49-F238E27FC236}">
                <a16:creationId xmlns:a16="http://schemas.microsoft.com/office/drawing/2014/main" id="{1D7AE990-CA6C-47B2-AA59-B80939F773DC}"/>
              </a:ext>
            </a:extLst>
          </p:cNvPr>
          <p:cNvSpPr/>
          <p:nvPr/>
        </p:nvSpPr>
        <p:spPr>
          <a:xfrm>
            <a:off x="4610100" y="7219770"/>
            <a:ext cx="1685925" cy="150340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98C0DE92-3D71-4DF7-B067-6FB8451659D6}"/>
              </a:ext>
            </a:extLst>
          </p:cNvPr>
          <p:cNvSpPr txBox="1"/>
          <p:nvPr/>
        </p:nvSpPr>
        <p:spPr>
          <a:xfrm>
            <a:off x="2509838" y="2401160"/>
            <a:ext cx="2943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>
                <a:solidFill>
                  <a:schemeClr val="bg1"/>
                </a:solidFill>
                <a:latin typeface="Century Gothic" panose="020B0502020202020204" pitchFamily="34" charset="0"/>
              </a:rPr>
              <a:t>Work</a:t>
            </a:r>
            <a:r>
              <a:rPr lang="es-MX" dirty="0">
                <a:solidFill>
                  <a:schemeClr val="bg1"/>
                </a:solidFill>
                <a:latin typeface="Century Gothic" panose="020B0502020202020204" pitchFamily="34" charset="0"/>
              </a:rPr>
              <a:t>  </a:t>
            </a:r>
            <a:r>
              <a:rPr lang="es-MX" dirty="0" err="1">
                <a:solidFill>
                  <a:schemeClr val="bg1"/>
                </a:solidFill>
                <a:latin typeface="Century Gothic" panose="020B0502020202020204" pitchFamily="34" charset="0"/>
              </a:rPr>
              <a:t>hard</a:t>
            </a:r>
            <a:r>
              <a:rPr lang="es-MX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s-MX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dream</a:t>
            </a:r>
            <a:r>
              <a:rPr lang="es-MX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s-MX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big</a:t>
            </a:r>
            <a:r>
              <a:rPr lang="es-MX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  <a:p>
            <a:r>
              <a:rPr lang="es-MX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Teacher</a:t>
            </a:r>
            <a:r>
              <a:rPr lang="es-MX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s-MX" dirty="0" err="1">
                <a:solidFill>
                  <a:schemeClr val="bg1"/>
                </a:solidFill>
                <a:latin typeface="Century Gothic" panose="020B0502020202020204" pitchFamily="34" charset="0"/>
              </a:rPr>
              <a:t>Karen.O</a:t>
            </a:r>
            <a:endParaRPr lang="es-MX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9631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21</Words>
  <Application>Microsoft Office PowerPoint</Application>
  <PresentationFormat>A4 (210 x 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Olvera</dc:creator>
  <cp:lastModifiedBy>karen Olvera</cp:lastModifiedBy>
  <cp:revision>5</cp:revision>
  <dcterms:created xsi:type="dcterms:W3CDTF">2020-06-05T15:39:21Z</dcterms:created>
  <dcterms:modified xsi:type="dcterms:W3CDTF">2020-06-05T16:38:24Z</dcterms:modified>
</cp:coreProperties>
</file>