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331"/>
    <a:srgbClr val="F87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53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63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57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67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88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99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66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54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24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61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A59B9-190D-4A0B-A0A5-340673846CC8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2C4B-BAB7-4EB8-A936-6666C271B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vexels.com/vectors/preview/125566/isolated-school-bus-cartoon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maxpixel.net/Kids-Clipart-Students-The-Board-Book-Cartoon-2799814" TargetMode="External"/><Relationship Id="rId10" Type="http://schemas.openxmlformats.org/officeDocument/2006/relationships/hyperlink" Target="https://pixabay.com/en/question-mark-question-1924516/" TargetMode="External"/><Relationship Id="rId4" Type="http://schemas.openxmlformats.org/officeDocument/2006/relationships/image" Target="../media/image2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35">
            <a:extLst>
              <a:ext uri="{FF2B5EF4-FFF2-40B4-BE49-F238E27FC236}">
                <a16:creationId xmlns:a16="http://schemas.microsoft.com/office/drawing/2014/main" id="{9AD84B04-989D-46B8-BE96-8C79EE08B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66872" y="3986451"/>
            <a:ext cx="827930" cy="827930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80BFD901-3FBB-4439-BE68-5C498E959D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0044" y="4063359"/>
            <a:ext cx="607011" cy="607011"/>
          </a:xfrm>
          <a:prstGeom prst="rect">
            <a:avLst/>
          </a:prstGeom>
        </p:spPr>
      </p:pic>
      <p:sp>
        <p:nvSpPr>
          <p:cNvPr id="4" name="Círculo: vacío 3">
            <a:extLst>
              <a:ext uri="{FF2B5EF4-FFF2-40B4-BE49-F238E27FC236}">
                <a16:creationId xmlns:a16="http://schemas.microsoft.com/office/drawing/2014/main" id="{02148B04-EB02-4879-8837-20ED33EFFA2A}"/>
              </a:ext>
            </a:extLst>
          </p:cNvPr>
          <p:cNvSpPr/>
          <p:nvPr/>
        </p:nvSpPr>
        <p:spPr>
          <a:xfrm rot="10800000">
            <a:off x="243840" y="259080"/>
            <a:ext cx="1493520" cy="1417320"/>
          </a:xfrm>
          <a:prstGeom prst="donut">
            <a:avLst>
              <a:gd name="adj" fmla="val 3146"/>
            </a:avLst>
          </a:prstGeom>
          <a:gradFill>
            <a:gsLst>
              <a:gs pos="25000">
                <a:schemeClr val="accent4">
                  <a:lumMod val="60000"/>
                  <a:lumOff val="4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62000">
                <a:srgbClr val="E12331"/>
              </a:gs>
              <a:gs pos="88000">
                <a:srgbClr val="F878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BBCAC12-3EBE-418D-B2DA-F38DC4F7904A}"/>
              </a:ext>
            </a:extLst>
          </p:cNvPr>
          <p:cNvSpPr txBox="1"/>
          <p:nvPr/>
        </p:nvSpPr>
        <p:spPr>
          <a:xfrm>
            <a:off x="1965962" y="695380"/>
            <a:ext cx="161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omic Sans MS" panose="030F0702030302020204" pitchFamily="66" charset="0"/>
              </a:rPr>
              <a:t>600</a:t>
            </a:r>
          </a:p>
          <a:p>
            <a:pPr algn="ctr"/>
            <a:r>
              <a:rPr lang="es-ES" sz="1600" b="1" dirty="0">
                <a:latin typeface="Comic Sans MS" panose="030F0702030302020204" pitchFamily="66" charset="0"/>
              </a:rPr>
              <a:t>Publicaciones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F66AB87-A60A-4198-AA49-CEC5D1069D2A}"/>
              </a:ext>
            </a:extLst>
          </p:cNvPr>
          <p:cNvSpPr txBox="1"/>
          <p:nvPr/>
        </p:nvSpPr>
        <p:spPr>
          <a:xfrm>
            <a:off x="3505202" y="675350"/>
            <a:ext cx="161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omic Sans MS" panose="030F0702030302020204" pitchFamily="66" charset="0"/>
              </a:rPr>
              <a:t>400</a:t>
            </a:r>
          </a:p>
          <a:p>
            <a:pPr algn="ctr"/>
            <a:r>
              <a:rPr lang="es-ES" sz="1600" b="1" dirty="0">
                <a:latin typeface="Comic Sans MS" panose="030F0702030302020204" pitchFamily="66" charset="0"/>
              </a:rPr>
              <a:t>Seguidores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5CFF3F1-AD19-4B14-A1A2-36563BF89D68}"/>
              </a:ext>
            </a:extLst>
          </p:cNvPr>
          <p:cNvSpPr txBox="1"/>
          <p:nvPr/>
        </p:nvSpPr>
        <p:spPr>
          <a:xfrm>
            <a:off x="4998721" y="675350"/>
            <a:ext cx="161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omic Sans MS" panose="030F0702030302020204" pitchFamily="66" charset="0"/>
              </a:rPr>
              <a:t>200</a:t>
            </a:r>
          </a:p>
          <a:p>
            <a:pPr algn="ctr"/>
            <a:r>
              <a:rPr lang="es-ES" sz="1600" b="1" dirty="0">
                <a:latin typeface="Comic Sans MS" panose="030F0702030302020204" pitchFamily="66" charset="0"/>
              </a:rPr>
              <a:t>Seguidos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D7972D3-11E0-45F2-AE25-916B30B4804E}"/>
              </a:ext>
            </a:extLst>
          </p:cNvPr>
          <p:cNvSpPr txBox="1"/>
          <p:nvPr/>
        </p:nvSpPr>
        <p:spPr>
          <a:xfrm>
            <a:off x="243838" y="1950720"/>
            <a:ext cx="172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Tutoría 4 ESO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AD93239-771F-45FF-98CE-DE4853440DC8}"/>
              </a:ext>
            </a:extLst>
          </p:cNvPr>
          <p:cNvSpPr txBox="1"/>
          <p:nvPr/>
        </p:nvSpPr>
        <p:spPr>
          <a:xfrm>
            <a:off x="243838" y="2636520"/>
            <a:ext cx="586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tutoría más divertida y alocada de nuestro IES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BC5F019-BBF9-40C5-A418-2BD6B4071C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1" y="2575560"/>
            <a:ext cx="380999" cy="380999"/>
          </a:xfrm>
          <a:prstGeom prst="rect">
            <a:avLst/>
          </a:prstGeom>
        </p:spPr>
      </p:pic>
      <p:sp>
        <p:nvSpPr>
          <p:cNvPr id="12" name="Círculo: vacío 11">
            <a:extLst>
              <a:ext uri="{FF2B5EF4-FFF2-40B4-BE49-F238E27FC236}">
                <a16:creationId xmlns:a16="http://schemas.microsoft.com/office/drawing/2014/main" id="{A93B05E3-80D7-4292-9030-2DD0C542A9E1}"/>
              </a:ext>
            </a:extLst>
          </p:cNvPr>
          <p:cNvSpPr/>
          <p:nvPr/>
        </p:nvSpPr>
        <p:spPr>
          <a:xfrm rot="10800000">
            <a:off x="1737360" y="3993626"/>
            <a:ext cx="838202" cy="806973"/>
          </a:xfrm>
          <a:prstGeom prst="donut">
            <a:avLst>
              <a:gd name="adj" fmla="val 314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Círculo: vacío 12">
            <a:extLst>
              <a:ext uri="{FF2B5EF4-FFF2-40B4-BE49-F238E27FC236}">
                <a16:creationId xmlns:a16="http://schemas.microsoft.com/office/drawing/2014/main" id="{EB8FE28A-50CF-4C27-A8CD-5A409AD3DB77}"/>
              </a:ext>
            </a:extLst>
          </p:cNvPr>
          <p:cNvSpPr/>
          <p:nvPr/>
        </p:nvSpPr>
        <p:spPr>
          <a:xfrm rot="10800000">
            <a:off x="396238" y="3993626"/>
            <a:ext cx="838202" cy="806973"/>
          </a:xfrm>
          <a:prstGeom prst="donut">
            <a:avLst>
              <a:gd name="adj" fmla="val 314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Círculo: vacío 13">
            <a:extLst>
              <a:ext uri="{FF2B5EF4-FFF2-40B4-BE49-F238E27FC236}">
                <a16:creationId xmlns:a16="http://schemas.microsoft.com/office/drawing/2014/main" id="{232A72DB-F512-449D-A5DD-A3311B99D4CA}"/>
              </a:ext>
            </a:extLst>
          </p:cNvPr>
          <p:cNvSpPr/>
          <p:nvPr/>
        </p:nvSpPr>
        <p:spPr>
          <a:xfrm rot="10800000">
            <a:off x="3356600" y="3993626"/>
            <a:ext cx="838202" cy="806973"/>
          </a:xfrm>
          <a:prstGeom prst="donut">
            <a:avLst>
              <a:gd name="adj" fmla="val 314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Círculo: vacío 14">
            <a:extLst>
              <a:ext uri="{FF2B5EF4-FFF2-40B4-BE49-F238E27FC236}">
                <a16:creationId xmlns:a16="http://schemas.microsoft.com/office/drawing/2014/main" id="{3C6A8B4A-197F-43BB-AD5B-AFA34433F947}"/>
              </a:ext>
            </a:extLst>
          </p:cNvPr>
          <p:cNvSpPr/>
          <p:nvPr/>
        </p:nvSpPr>
        <p:spPr>
          <a:xfrm rot="10800000">
            <a:off x="5120642" y="3993626"/>
            <a:ext cx="838202" cy="806974"/>
          </a:xfrm>
          <a:prstGeom prst="donut">
            <a:avLst>
              <a:gd name="adj" fmla="val 314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2DAB8DF-F54C-4BDD-B8F0-0C1574F07C60}"/>
              </a:ext>
            </a:extLst>
          </p:cNvPr>
          <p:cNvSpPr txBox="1"/>
          <p:nvPr/>
        </p:nvSpPr>
        <p:spPr>
          <a:xfrm>
            <a:off x="396237" y="4920736"/>
            <a:ext cx="990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ambria" panose="02040503050406030204" pitchFamily="18" charset="0"/>
                <a:ea typeface="Cambria" panose="02040503050406030204" pitchFamily="18" charset="0"/>
              </a:rPr>
              <a:t>Clases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E43C762-5296-46F9-AAC9-D2A82FAF298E}"/>
              </a:ext>
            </a:extLst>
          </p:cNvPr>
          <p:cNvSpPr txBox="1"/>
          <p:nvPr/>
        </p:nvSpPr>
        <p:spPr>
          <a:xfrm>
            <a:off x="1775467" y="4935976"/>
            <a:ext cx="990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ambria" panose="02040503050406030204" pitchFamily="18" charset="0"/>
                <a:ea typeface="Cambria" panose="02040503050406030204" pitchFamily="18" charset="0"/>
              </a:rPr>
              <a:t>Retos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611BA6C-06E3-404B-93BF-0184E73EDCA3}"/>
              </a:ext>
            </a:extLst>
          </p:cNvPr>
          <p:cNvSpPr txBox="1"/>
          <p:nvPr/>
        </p:nvSpPr>
        <p:spPr>
          <a:xfrm>
            <a:off x="3013709" y="4920735"/>
            <a:ext cx="1318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ambria" panose="02040503050406030204" pitchFamily="18" charset="0"/>
                <a:ea typeface="Cambria" panose="02040503050406030204" pitchFamily="18" charset="0"/>
              </a:rPr>
              <a:t>Excursiones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94856DA-7FFC-4F09-98F2-9001629B1D98}"/>
              </a:ext>
            </a:extLst>
          </p:cNvPr>
          <p:cNvSpPr txBox="1"/>
          <p:nvPr/>
        </p:nvSpPr>
        <p:spPr>
          <a:xfrm>
            <a:off x="4792981" y="4920735"/>
            <a:ext cx="1493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Cambria" panose="02040503050406030204" pitchFamily="18" charset="0"/>
                <a:ea typeface="Cambria" panose="02040503050406030204" pitchFamily="18" charset="0"/>
              </a:rPr>
              <a:t>Recomendaciones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11678D0-C2F5-4A45-A0CF-9B39DA7EFF1F}"/>
              </a:ext>
            </a:extLst>
          </p:cNvPr>
          <p:cNvSpPr/>
          <p:nvPr/>
        </p:nvSpPr>
        <p:spPr>
          <a:xfrm>
            <a:off x="396237" y="5669280"/>
            <a:ext cx="1737363" cy="15045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94F2A6D-FBC8-41EE-A6D9-56B7E0865264}"/>
              </a:ext>
            </a:extLst>
          </p:cNvPr>
          <p:cNvSpPr/>
          <p:nvPr/>
        </p:nvSpPr>
        <p:spPr>
          <a:xfrm>
            <a:off x="2369818" y="5669280"/>
            <a:ext cx="1737363" cy="15045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9C84364-07CB-4511-B50D-B3473B2011DC}"/>
              </a:ext>
            </a:extLst>
          </p:cNvPr>
          <p:cNvSpPr/>
          <p:nvPr/>
        </p:nvSpPr>
        <p:spPr>
          <a:xfrm>
            <a:off x="4404358" y="5669280"/>
            <a:ext cx="1737363" cy="15045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7BE99196-C84A-4EBD-8D9D-EB17C80F76E7}"/>
              </a:ext>
            </a:extLst>
          </p:cNvPr>
          <p:cNvSpPr/>
          <p:nvPr/>
        </p:nvSpPr>
        <p:spPr>
          <a:xfrm>
            <a:off x="396237" y="7353747"/>
            <a:ext cx="1737363" cy="15045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3253A37-C800-4718-825D-E7F79D6CC8A7}"/>
              </a:ext>
            </a:extLst>
          </p:cNvPr>
          <p:cNvSpPr/>
          <p:nvPr/>
        </p:nvSpPr>
        <p:spPr>
          <a:xfrm>
            <a:off x="2369818" y="7353747"/>
            <a:ext cx="1737363" cy="15045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EBA2F0E-DE44-4CFA-80E8-8F0D386E8709}"/>
              </a:ext>
            </a:extLst>
          </p:cNvPr>
          <p:cNvSpPr/>
          <p:nvPr/>
        </p:nvSpPr>
        <p:spPr>
          <a:xfrm>
            <a:off x="4404358" y="7353747"/>
            <a:ext cx="1737363" cy="15045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D689F0C5-F806-4B45-9B3E-5958390121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3468" y="9103880"/>
            <a:ext cx="4107173" cy="733425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9A98D4A5-2ECF-4802-8834-64D8054E5DD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0" y="4063359"/>
            <a:ext cx="637776" cy="637776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767295C5-D39E-4AA3-8C2C-CD48C21F3E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1926687" y="4007405"/>
            <a:ext cx="467183" cy="76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42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22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Cambria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 Talaya</dc:creator>
  <cp:lastModifiedBy>Marisol Talaya</cp:lastModifiedBy>
  <cp:revision>5</cp:revision>
  <dcterms:created xsi:type="dcterms:W3CDTF">2020-06-04T13:26:40Z</dcterms:created>
  <dcterms:modified xsi:type="dcterms:W3CDTF">2020-06-04T14:12:03Z</dcterms:modified>
</cp:coreProperties>
</file>